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9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80" r:id="rId12"/>
    <p:sldId id="268" r:id="rId13"/>
    <p:sldId id="269" r:id="rId14"/>
    <p:sldId id="281" r:id="rId15"/>
    <p:sldId id="270" r:id="rId16"/>
    <p:sldId id="271" r:id="rId17"/>
    <p:sldId id="282" r:id="rId18"/>
    <p:sldId id="274" r:id="rId19"/>
    <p:sldId id="283" r:id="rId20"/>
    <p:sldId id="272" r:id="rId21"/>
    <p:sldId id="278" r:id="rId22"/>
    <p:sldId id="277" r:id="rId23"/>
    <p:sldId id="273" r:id="rId24"/>
    <p:sldId id="284" r:id="rId25"/>
    <p:sldId id="287" r:id="rId26"/>
    <p:sldId id="294" r:id="rId27"/>
    <p:sldId id="288" r:id="rId28"/>
    <p:sldId id="290" r:id="rId29"/>
    <p:sldId id="291" r:id="rId30"/>
    <p:sldId id="292" r:id="rId31"/>
    <p:sldId id="293" r:id="rId32"/>
    <p:sldId id="279" r:id="rId33"/>
    <p:sldId id="275" r:id="rId34"/>
    <p:sldId id="286" r:id="rId35"/>
    <p:sldId id="285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DE0DB-F0AA-49D9-9FD9-D30BA98AE18B}" v="33" dt="2021-04-19T05:22:20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pikrishnan6565@outlook.com" userId="ca4962d3be30ecc7" providerId="LiveId" clId="{AD2DE0DB-F0AA-49D9-9FD9-D30BA98AE18B}"/>
    <pc:docChg chg="undo custSel addSld delSld modSld sldOrd">
      <pc:chgData name="gopikrishnan6565@outlook.com" userId="ca4962d3be30ecc7" providerId="LiveId" clId="{AD2DE0DB-F0AA-49D9-9FD9-D30BA98AE18B}" dt="2021-04-19T05:22:51.882" v="1902" actId="26606"/>
      <pc:docMkLst>
        <pc:docMk/>
      </pc:docMkLst>
      <pc:sldChg chg="modSp mod">
        <pc:chgData name="gopikrishnan6565@outlook.com" userId="ca4962d3be30ecc7" providerId="LiveId" clId="{AD2DE0DB-F0AA-49D9-9FD9-D30BA98AE18B}" dt="2021-04-18T01:40:44.760" v="503" actId="20577"/>
        <pc:sldMkLst>
          <pc:docMk/>
          <pc:sldMk cId="466567582" sldId="261"/>
        </pc:sldMkLst>
        <pc:spChg chg="mod">
          <ac:chgData name="gopikrishnan6565@outlook.com" userId="ca4962d3be30ecc7" providerId="LiveId" clId="{AD2DE0DB-F0AA-49D9-9FD9-D30BA98AE18B}" dt="2021-04-18T01:40:44.760" v="503" actId="20577"/>
          <ac:spMkLst>
            <pc:docMk/>
            <pc:sldMk cId="466567582" sldId="261"/>
            <ac:spMk id="8" creationId="{5B8C6F8E-DE06-4636-BFA3-F99F83A94AB8}"/>
          </ac:spMkLst>
        </pc:spChg>
      </pc:sldChg>
      <pc:sldChg chg="modSp del mod">
        <pc:chgData name="gopikrishnan6565@outlook.com" userId="ca4962d3be30ecc7" providerId="LiveId" clId="{AD2DE0DB-F0AA-49D9-9FD9-D30BA98AE18B}" dt="2021-04-19T04:25:17.474" v="1369" actId="2696"/>
        <pc:sldMkLst>
          <pc:docMk/>
          <pc:sldMk cId="1040101373" sldId="276"/>
        </pc:sldMkLst>
        <pc:spChg chg="mod">
          <ac:chgData name="gopikrishnan6565@outlook.com" userId="ca4962d3be30ecc7" providerId="LiveId" clId="{AD2DE0DB-F0AA-49D9-9FD9-D30BA98AE18B}" dt="2021-04-19T04:23:54.656" v="1346"/>
          <ac:spMkLst>
            <pc:docMk/>
            <pc:sldMk cId="1040101373" sldId="276"/>
            <ac:spMk id="3" creationId="{2C9E3BA5-84FF-4BF0-ACB7-95A9D982DA59}"/>
          </ac:spMkLst>
        </pc:spChg>
      </pc:sldChg>
      <pc:sldChg chg="addSp delSp modSp new mod setBg setClrOvrMap">
        <pc:chgData name="gopikrishnan6565@outlook.com" userId="ca4962d3be30ecc7" providerId="LiveId" clId="{AD2DE0DB-F0AA-49D9-9FD9-D30BA98AE18B}" dt="2021-04-17T23:53:29.784" v="26" actId="26606"/>
        <pc:sldMkLst>
          <pc:docMk/>
          <pc:sldMk cId="1384010904" sldId="278"/>
        </pc:sldMkLst>
        <pc:spChg chg="mod">
          <ac:chgData name="gopikrishnan6565@outlook.com" userId="ca4962d3be30ecc7" providerId="LiveId" clId="{AD2DE0DB-F0AA-49D9-9FD9-D30BA98AE18B}" dt="2021-04-17T23:53:29.784" v="26" actId="26606"/>
          <ac:spMkLst>
            <pc:docMk/>
            <pc:sldMk cId="1384010904" sldId="278"/>
            <ac:spMk id="2" creationId="{C88CE3CF-4CA5-4CED-9D5D-DB0B3C99A8D5}"/>
          </ac:spMkLst>
        </pc:spChg>
        <pc:spChg chg="del">
          <ac:chgData name="gopikrishnan6565@outlook.com" userId="ca4962d3be30ecc7" providerId="LiveId" clId="{AD2DE0DB-F0AA-49D9-9FD9-D30BA98AE18B}" dt="2021-04-17T23:53:21.853" v="23" actId="931"/>
          <ac:spMkLst>
            <pc:docMk/>
            <pc:sldMk cId="1384010904" sldId="278"/>
            <ac:spMk id="3" creationId="{52C54C82-55B4-4B7C-961E-A1AA159D0191}"/>
          </ac:spMkLst>
        </pc:spChg>
        <pc:spChg chg="add">
          <ac:chgData name="gopikrishnan6565@outlook.com" userId="ca4962d3be30ecc7" providerId="LiveId" clId="{AD2DE0DB-F0AA-49D9-9FD9-D30BA98AE18B}" dt="2021-04-17T23:53:29.784" v="26" actId="26606"/>
          <ac:spMkLst>
            <pc:docMk/>
            <pc:sldMk cId="1384010904" sldId="278"/>
            <ac:spMk id="10" creationId="{39E3965E-AC41-4711-9D10-E25ABB132D86}"/>
          </ac:spMkLst>
        </pc:spChg>
        <pc:spChg chg="add">
          <ac:chgData name="gopikrishnan6565@outlook.com" userId="ca4962d3be30ecc7" providerId="LiveId" clId="{AD2DE0DB-F0AA-49D9-9FD9-D30BA98AE18B}" dt="2021-04-17T23:53:29.784" v="26" actId="26606"/>
          <ac:spMkLst>
            <pc:docMk/>
            <pc:sldMk cId="1384010904" sldId="278"/>
            <ac:spMk id="14" creationId="{6482F060-A4AF-4E0B-B364-7C6BA4AE9C03}"/>
          </ac:spMkLst>
        </pc:spChg>
        <pc:picChg chg="add mod">
          <ac:chgData name="gopikrishnan6565@outlook.com" userId="ca4962d3be30ecc7" providerId="LiveId" clId="{AD2DE0DB-F0AA-49D9-9FD9-D30BA98AE18B}" dt="2021-04-17T23:53:29.784" v="26" actId="26606"/>
          <ac:picMkLst>
            <pc:docMk/>
            <pc:sldMk cId="1384010904" sldId="278"/>
            <ac:picMk id="5" creationId="{CECA2FEE-DD2F-4061-8598-0561643B7B68}"/>
          </ac:picMkLst>
        </pc:picChg>
        <pc:cxnChg chg="add">
          <ac:chgData name="gopikrishnan6565@outlook.com" userId="ca4962d3be30ecc7" providerId="LiveId" clId="{AD2DE0DB-F0AA-49D9-9FD9-D30BA98AE18B}" dt="2021-04-17T23:53:29.784" v="26" actId="26606"/>
          <ac:cxnSpMkLst>
            <pc:docMk/>
            <pc:sldMk cId="1384010904" sldId="278"/>
            <ac:cxnSpMk id="12" creationId="{1F5DC8C3-BA5F-4EED-BB9A-A14272BD82A1}"/>
          </ac:cxnSpMkLst>
        </pc:cxnChg>
        <pc:cxnChg chg="add">
          <ac:chgData name="gopikrishnan6565@outlook.com" userId="ca4962d3be30ecc7" providerId="LiveId" clId="{AD2DE0DB-F0AA-49D9-9FD9-D30BA98AE18B}" dt="2021-04-17T23:53:29.784" v="26" actId="26606"/>
          <ac:cxnSpMkLst>
            <pc:docMk/>
            <pc:sldMk cId="1384010904" sldId="278"/>
            <ac:cxnSpMk id="16" creationId="{B9EB6DAA-2F0C-43D5-A577-15D5D2C4E3F5}"/>
          </ac:cxnSpMkLst>
        </pc:cxnChg>
      </pc:sldChg>
      <pc:sldChg chg="addSp delSp modSp new mod setBg">
        <pc:chgData name="gopikrishnan6565@outlook.com" userId="ca4962d3be30ecc7" providerId="LiveId" clId="{AD2DE0DB-F0AA-49D9-9FD9-D30BA98AE18B}" dt="2021-04-18T00:43:15.210" v="90" actId="20577"/>
        <pc:sldMkLst>
          <pc:docMk/>
          <pc:sldMk cId="1465302170" sldId="279"/>
        </pc:sldMkLst>
        <pc:spChg chg="mod">
          <ac:chgData name="gopikrishnan6565@outlook.com" userId="ca4962d3be30ecc7" providerId="LiveId" clId="{AD2DE0DB-F0AA-49D9-9FD9-D30BA98AE18B}" dt="2021-04-18T00:43:15.210" v="90" actId="20577"/>
          <ac:spMkLst>
            <pc:docMk/>
            <pc:sldMk cId="1465302170" sldId="279"/>
            <ac:spMk id="2" creationId="{B89FD190-04AC-45AC-8FD9-DD85045E5F55}"/>
          </ac:spMkLst>
        </pc:spChg>
        <pc:spChg chg="del">
          <ac:chgData name="gopikrishnan6565@outlook.com" userId="ca4962d3be30ecc7" providerId="LiveId" clId="{AD2DE0DB-F0AA-49D9-9FD9-D30BA98AE18B}" dt="2021-04-18T00:42:13.403" v="68" actId="931"/>
          <ac:spMkLst>
            <pc:docMk/>
            <pc:sldMk cId="1465302170" sldId="279"/>
            <ac:spMk id="3" creationId="{60C1B4E2-5FBB-4AEB-A346-7ADE542C53C4}"/>
          </ac:spMkLst>
        </pc:spChg>
        <pc:spChg chg="add">
          <ac:chgData name="gopikrishnan6565@outlook.com" userId="ca4962d3be30ecc7" providerId="LiveId" clId="{AD2DE0DB-F0AA-49D9-9FD9-D30BA98AE18B}" dt="2021-04-18T00:42:18.897" v="71" actId="26606"/>
          <ac:spMkLst>
            <pc:docMk/>
            <pc:sldMk cId="1465302170" sldId="279"/>
            <ac:spMk id="10" creationId="{39E3965E-AC41-4711-9D10-E25ABB132D86}"/>
          </ac:spMkLst>
        </pc:spChg>
        <pc:spChg chg="add">
          <ac:chgData name="gopikrishnan6565@outlook.com" userId="ca4962d3be30ecc7" providerId="LiveId" clId="{AD2DE0DB-F0AA-49D9-9FD9-D30BA98AE18B}" dt="2021-04-18T00:42:18.897" v="71" actId="26606"/>
          <ac:spMkLst>
            <pc:docMk/>
            <pc:sldMk cId="1465302170" sldId="279"/>
            <ac:spMk id="14" creationId="{A9286AD2-18A9-4868-A4E3-7A2097A20810}"/>
          </ac:spMkLst>
        </pc:spChg>
        <pc:picChg chg="add mod">
          <ac:chgData name="gopikrishnan6565@outlook.com" userId="ca4962d3be30ecc7" providerId="LiveId" clId="{AD2DE0DB-F0AA-49D9-9FD9-D30BA98AE18B}" dt="2021-04-18T00:42:30.029" v="73" actId="14100"/>
          <ac:picMkLst>
            <pc:docMk/>
            <pc:sldMk cId="1465302170" sldId="279"/>
            <ac:picMk id="5" creationId="{B174D62B-6946-4040-A5A2-1B3ECD54D77A}"/>
          </ac:picMkLst>
        </pc:picChg>
        <pc:cxnChg chg="add">
          <ac:chgData name="gopikrishnan6565@outlook.com" userId="ca4962d3be30ecc7" providerId="LiveId" clId="{AD2DE0DB-F0AA-49D9-9FD9-D30BA98AE18B}" dt="2021-04-18T00:42:18.897" v="71" actId="26606"/>
          <ac:cxnSpMkLst>
            <pc:docMk/>
            <pc:sldMk cId="1465302170" sldId="279"/>
            <ac:cxnSpMk id="12" creationId="{1F5DC8C3-BA5F-4EED-BB9A-A14272BD82A1}"/>
          </ac:cxnSpMkLst>
        </pc:cxnChg>
        <pc:cxnChg chg="add">
          <ac:chgData name="gopikrishnan6565@outlook.com" userId="ca4962d3be30ecc7" providerId="LiveId" clId="{AD2DE0DB-F0AA-49D9-9FD9-D30BA98AE18B}" dt="2021-04-18T00:42:18.897" v="71" actId="26606"/>
          <ac:cxnSpMkLst>
            <pc:docMk/>
            <pc:sldMk cId="1465302170" sldId="279"/>
            <ac:cxnSpMk id="16" creationId="{E7A7CD63-7EC3-44F3-95D0-595C4019FF24}"/>
          </ac:cxnSpMkLst>
        </pc:cxnChg>
      </pc:sldChg>
      <pc:sldChg chg="addSp delSp modSp new mod setBg">
        <pc:chgData name="gopikrishnan6565@outlook.com" userId="ca4962d3be30ecc7" providerId="LiveId" clId="{AD2DE0DB-F0AA-49D9-9FD9-D30BA98AE18B}" dt="2021-04-18T01:14:05.149" v="255" actId="26606"/>
        <pc:sldMkLst>
          <pc:docMk/>
          <pc:sldMk cId="4049228819" sldId="280"/>
        </pc:sldMkLst>
        <pc:spChg chg="mod">
          <ac:chgData name="gopikrishnan6565@outlook.com" userId="ca4962d3be30ecc7" providerId="LiveId" clId="{AD2DE0DB-F0AA-49D9-9FD9-D30BA98AE18B}" dt="2021-04-18T01:14:05.149" v="255" actId="26606"/>
          <ac:spMkLst>
            <pc:docMk/>
            <pc:sldMk cId="4049228819" sldId="280"/>
            <ac:spMk id="2" creationId="{5E4492F0-64F9-4AE9-9632-955CD2154013}"/>
          </ac:spMkLst>
        </pc:spChg>
        <pc:spChg chg="add del mod">
          <ac:chgData name="gopikrishnan6565@outlook.com" userId="ca4962d3be30ecc7" providerId="LiveId" clId="{AD2DE0DB-F0AA-49D9-9FD9-D30BA98AE18B}" dt="2021-04-18T01:14:05.149" v="255" actId="26606"/>
          <ac:spMkLst>
            <pc:docMk/>
            <pc:sldMk cId="4049228819" sldId="280"/>
            <ac:spMk id="3" creationId="{D2C713C1-2AD5-46C1-A809-693C92D4C6C9}"/>
          </ac:spMkLst>
        </pc:spChg>
        <pc:spChg chg="add">
          <ac:chgData name="gopikrishnan6565@outlook.com" userId="ca4962d3be30ecc7" providerId="LiveId" clId="{AD2DE0DB-F0AA-49D9-9FD9-D30BA98AE18B}" dt="2021-04-18T01:14:05.149" v="255" actId="26606"/>
          <ac:spMkLst>
            <pc:docMk/>
            <pc:sldMk cId="4049228819" sldId="280"/>
            <ac:spMk id="9" creationId="{68BDBE5C-BBE9-4E89-BEE5-DEB6EAB8702D}"/>
          </ac:spMkLst>
        </pc:spChg>
        <pc:spChg chg="add">
          <ac:chgData name="gopikrishnan6565@outlook.com" userId="ca4962d3be30ecc7" providerId="LiveId" clId="{AD2DE0DB-F0AA-49D9-9FD9-D30BA98AE18B}" dt="2021-04-18T01:14:05.149" v="255" actId="26606"/>
          <ac:spMkLst>
            <pc:docMk/>
            <pc:sldMk cId="4049228819" sldId="280"/>
            <ac:spMk id="13" creationId="{DFC4168B-AA75-4715-9B96-CF84B170A68B}"/>
          </ac:spMkLst>
        </pc:spChg>
        <pc:graphicFrameChg chg="add del">
          <ac:chgData name="gopikrishnan6565@outlook.com" userId="ca4962d3be30ecc7" providerId="LiveId" clId="{AD2DE0DB-F0AA-49D9-9FD9-D30BA98AE18B}" dt="2021-04-18T01:12:56.118" v="188" actId="26606"/>
          <ac:graphicFrameMkLst>
            <pc:docMk/>
            <pc:sldMk cId="4049228819" sldId="280"/>
            <ac:graphicFrameMk id="5" creationId="{6A114A08-6571-4B55-A014-B8E36827D275}"/>
          </ac:graphicFrameMkLst>
        </pc:graphicFrameChg>
        <pc:graphicFrameChg chg="add">
          <ac:chgData name="gopikrishnan6565@outlook.com" userId="ca4962d3be30ecc7" providerId="LiveId" clId="{AD2DE0DB-F0AA-49D9-9FD9-D30BA98AE18B}" dt="2021-04-18T01:14:05.149" v="255" actId="26606"/>
          <ac:graphicFrameMkLst>
            <pc:docMk/>
            <pc:sldMk cId="4049228819" sldId="280"/>
            <ac:graphicFrameMk id="6" creationId="{89A127F2-6DC1-4F45-A9E1-A1E388A2689B}"/>
          </ac:graphicFrameMkLst>
        </pc:graphicFrameChg>
        <pc:cxnChg chg="add">
          <ac:chgData name="gopikrishnan6565@outlook.com" userId="ca4962d3be30ecc7" providerId="LiveId" clId="{AD2DE0DB-F0AA-49D9-9FD9-D30BA98AE18B}" dt="2021-04-18T01:14:05.149" v="255" actId="26606"/>
          <ac:cxnSpMkLst>
            <pc:docMk/>
            <pc:sldMk cId="4049228819" sldId="280"/>
            <ac:cxnSpMk id="11" creationId="{2752F38C-F560-47AA-90AD-209F39C04150}"/>
          </ac:cxnSpMkLst>
        </pc:cxnChg>
      </pc:sldChg>
      <pc:sldChg chg="addSp modSp new mod ord setBg">
        <pc:chgData name="gopikrishnan6565@outlook.com" userId="ca4962d3be30ecc7" providerId="LiveId" clId="{AD2DE0DB-F0AA-49D9-9FD9-D30BA98AE18B}" dt="2021-04-18T01:36:49.771" v="375"/>
        <pc:sldMkLst>
          <pc:docMk/>
          <pc:sldMk cId="1176453207" sldId="281"/>
        </pc:sldMkLst>
        <pc:spChg chg="mod">
          <ac:chgData name="gopikrishnan6565@outlook.com" userId="ca4962d3be30ecc7" providerId="LiveId" clId="{AD2DE0DB-F0AA-49D9-9FD9-D30BA98AE18B}" dt="2021-04-18T01:36:26.318" v="373" actId="26606"/>
          <ac:spMkLst>
            <pc:docMk/>
            <pc:sldMk cId="1176453207" sldId="281"/>
            <ac:spMk id="2" creationId="{828694EA-C033-4D45-A687-F2BEDDA1E8F3}"/>
          </ac:spMkLst>
        </pc:spChg>
        <pc:spChg chg="mod">
          <ac:chgData name="gopikrishnan6565@outlook.com" userId="ca4962d3be30ecc7" providerId="LiveId" clId="{AD2DE0DB-F0AA-49D9-9FD9-D30BA98AE18B}" dt="2021-04-18T01:36:26.318" v="373" actId="26606"/>
          <ac:spMkLst>
            <pc:docMk/>
            <pc:sldMk cId="1176453207" sldId="281"/>
            <ac:spMk id="3" creationId="{A6E16D62-6719-4145-8168-706857318382}"/>
          </ac:spMkLst>
        </pc:spChg>
        <pc:spChg chg="add">
          <ac:chgData name="gopikrishnan6565@outlook.com" userId="ca4962d3be30ecc7" providerId="LiveId" clId="{AD2DE0DB-F0AA-49D9-9FD9-D30BA98AE18B}" dt="2021-04-18T01:36:26.318" v="373" actId="26606"/>
          <ac:spMkLst>
            <pc:docMk/>
            <pc:sldMk cId="1176453207" sldId="281"/>
            <ac:spMk id="8" creationId="{3741B58E-3B65-4A01-A276-975AB2CF8A08}"/>
          </ac:spMkLst>
        </pc:spChg>
        <pc:spChg chg="add">
          <ac:chgData name="gopikrishnan6565@outlook.com" userId="ca4962d3be30ecc7" providerId="LiveId" clId="{AD2DE0DB-F0AA-49D9-9FD9-D30BA98AE18B}" dt="2021-04-18T01:36:26.318" v="373" actId="26606"/>
          <ac:spMkLst>
            <pc:docMk/>
            <pc:sldMk cId="1176453207" sldId="281"/>
            <ac:spMk id="10" creationId="{7AAC67C3-831B-4AB1-A259-DFB839CAFAFC}"/>
          </ac:spMkLst>
        </pc:spChg>
        <pc:spChg chg="add">
          <ac:chgData name="gopikrishnan6565@outlook.com" userId="ca4962d3be30ecc7" providerId="LiveId" clId="{AD2DE0DB-F0AA-49D9-9FD9-D30BA98AE18B}" dt="2021-04-18T01:36:26.318" v="373" actId="26606"/>
          <ac:spMkLst>
            <pc:docMk/>
            <pc:sldMk cId="1176453207" sldId="281"/>
            <ac:spMk id="12" creationId="{FCAEED9E-BB91-43A0-911B-1ACD8803E3CE}"/>
          </ac:spMkLst>
        </pc:spChg>
      </pc:sldChg>
      <pc:sldChg chg="addSp delSp modSp new mod setBg">
        <pc:chgData name="gopikrishnan6565@outlook.com" userId="ca4962d3be30ecc7" providerId="LiveId" clId="{AD2DE0DB-F0AA-49D9-9FD9-D30BA98AE18B}" dt="2021-04-18T01:39:41.721" v="491" actId="26606"/>
        <pc:sldMkLst>
          <pc:docMk/>
          <pc:sldMk cId="90921710" sldId="282"/>
        </pc:sldMkLst>
        <pc:spChg chg="mod">
          <ac:chgData name="gopikrishnan6565@outlook.com" userId="ca4962d3be30ecc7" providerId="LiveId" clId="{AD2DE0DB-F0AA-49D9-9FD9-D30BA98AE18B}" dt="2021-04-18T01:39:41.721" v="491" actId="26606"/>
          <ac:spMkLst>
            <pc:docMk/>
            <pc:sldMk cId="90921710" sldId="282"/>
            <ac:spMk id="2" creationId="{70926D91-906C-4D3C-9B39-B5F5D49D6C3C}"/>
          </ac:spMkLst>
        </pc:spChg>
        <pc:spChg chg="del mod">
          <ac:chgData name="gopikrishnan6565@outlook.com" userId="ca4962d3be30ecc7" providerId="LiveId" clId="{AD2DE0DB-F0AA-49D9-9FD9-D30BA98AE18B}" dt="2021-04-18T01:39:41.721" v="491" actId="26606"/>
          <ac:spMkLst>
            <pc:docMk/>
            <pc:sldMk cId="90921710" sldId="282"/>
            <ac:spMk id="3" creationId="{882967E7-EB1E-4866-BF25-662DFFAA1008}"/>
          </ac:spMkLst>
        </pc:spChg>
        <pc:spChg chg="add">
          <ac:chgData name="gopikrishnan6565@outlook.com" userId="ca4962d3be30ecc7" providerId="LiveId" clId="{AD2DE0DB-F0AA-49D9-9FD9-D30BA98AE18B}" dt="2021-04-18T01:39:41.721" v="491" actId="26606"/>
          <ac:spMkLst>
            <pc:docMk/>
            <pc:sldMk cId="90921710" sldId="282"/>
            <ac:spMk id="9" creationId="{68BDBE5C-BBE9-4E89-BEE5-DEB6EAB8702D}"/>
          </ac:spMkLst>
        </pc:spChg>
        <pc:spChg chg="add">
          <ac:chgData name="gopikrishnan6565@outlook.com" userId="ca4962d3be30ecc7" providerId="LiveId" clId="{AD2DE0DB-F0AA-49D9-9FD9-D30BA98AE18B}" dt="2021-04-18T01:39:41.721" v="491" actId="26606"/>
          <ac:spMkLst>
            <pc:docMk/>
            <pc:sldMk cId="90921710" sldId="282"/>
            <ac:spMk id="13" creationId="{DFC4168B-AA75-4715-9B96-CF84B170A68B}"/>
          </ac:spMkLst>
        </pc:spChg>
        <pc:graphicFrameChg chg="add">
          <ac:chgData name="gopikrishnan6565@outlook.com" userId="ca4962d3be30ecc7" providerId="LiveId" clId="{AD2DE0DB-F0AA-49D9-9FD9-D30BA98AE18B}" dt="2021-04-18T01:39:41.721" v="491" actId="26606"/>
          <ac:graphicFrameMkLst>
            <pc:docMk/>
            <pc:sldMk cId="90921710" sldId="282"/>
            <ac:graphicFrameMk id="5" creationId="{0A3A3C27-8116-4143-9E72-FEAE36AE1A82}"/>
          </ac:graphicFrameMkLst>
        </pc:graphicFrameChg>
        <pc:cxnChg chg="add">
          <ac:chgData name="gopikrishnan6565@outlook.com" userId="ca4962d3be30ecc7" providerId="LiveId" clId="{AD2DE0DB-F0AA-49D9-9FD9-D30BA98AE18B}" dt="2021-04-18T01:39:41.721" v="491" actId="26606"/>
          <ac:cxnSpMkLst>
            <pc:docMk/>
            <pc:sldMk cId="90921710" sldId="282"/>
            <ac:cxnSpMk id="11" creationId="{2752F38C-F560-47AA-90AD-209F39C04150}"/>
          </ac:cxnSpMkLst>
        </pc:cxnChg>
      </pc:sldChg>
      <pc:sldChg chg="addSp modSp new mod setBg">
        <pc:chgData name="gopikrishnan6565@outlook.com" userId="ca4962d3be30ecc7" providerId="LiveId" clId="{AD2DE0DB-F0AA-49D9-9FD9-D30BA98AE18B}" dt="2021-04-18T01:45:34.090" v="730" actId="26606"/>
        <pc:sldMkLst>
          <pc:docMk/>
          <pc:sldMk cId="2711828813" sldId="283"/>
        </pc:sldMkLst>
        <pc:spChg chg="mod">
          <ac:chgData name="gopikrishnan6565@outlook.com" userId="ca4962d3be30ecc7" providerId="LiveId" clId="{AD2DE0DB-F0AA-49D9-9FD9-D30BA98AE18B}" dt="2021-04-18T01:45:34.090" v="730" actId="26606"/>
          <ac:spMkLst>
            <pc:docMk/>
            <pc:sldMk cId="2711828813" sldId="283"/>
            <ac:spMk id="2" creationId="{36574AB0-9E04-47B2-A574-DC1B54BEA1B1}"/>
          </ac:spMkLst>
        </pc:spChg>
        <pc:spChg chg="mod">
          <ac:chgData name="gopikrishnan6565@outlook.com" userId="ca4962d3be30ecc7" providerId="LiveId" clId="{AD2DE0DB-F0AA-49D9-9FD9-D30BA98AE18B}" dt="2021-04-18T01:45:34.090" v="730" actId="26606"/>
          <ac:spMkLst>
            <pc:docMk/>
            <pc:sldMk cId="2711828813" sldId="283"/>
            <ac:spMk id="3" creationId="{8C052735-28FA-4F1B-ABF8-AA1252E75269}"/>
          </ac:spMkLst>
        </pc:spChg>
        <pc:spChg chg="add">
          <ac:chgData name="gopikrishnan6565@outlook.com" userId="ca4962d3be30ecc7" providerId="LiveId" clId="{AD2DE0DB-F0AA-49D9-9FD9-D30BA98AE18B}" dt="2021-04-18T01:45:34.090" v="730" actId="26606"/>
          <ac:spMkLst>
            <pc:docMk/>
            <pc:sldMk cId="2711828813" sldId="283"/>
            <ac:spMk id="10" creationId="{F4FAA6B4-BAFB-4474-9B14-DC83A9096513}"/>
          </ac:spMkLst>
        </pc:spChg>
        <pc:spChg chg="add">
          <ac:chgData name="gopikrishnan6565@outlook.com" userId="ca4962d3be30ecc7" providerId="LiveId" clId="{AD2DE0DB-F0AA-49D9-9FD9-D30BA98AE18B}" dt="2021-04-18T01:45:34.090" v="730" actId="26606"/>
          <ac:spMkLst>
            <pc:docMk/>
            <pc:sldMk cId="2711828813" sldId="283"/>
            <ac:spMk id="14" creationId="{DB148495-5F82-48E2-A76C-C8E1C8949940}"/>
          </ac:spMkLst>
        </pc:spChg>
        <pc:picChg chg="add mod">
          <ac:chgData name="gopikrishnan6565@outlook.com" userId="ca4962d3be30ecc7" providerId="LiveId" clId="{AD2DE0DB-F0AA-49D9-9FD9-D30BA98AE18B}" dt="2021-04-18T01:45:34.090" v="730" actId="26606"/>
          <ac:picMkLst>
            <pc:docMk/>
            <pc:sldMk cId="2711828813" sldId="283"/>
            <ac:picMk id="5" creationId="{3882039E-88D6-412E-A503-00E815C62BC9}"/>
          </ac:picMkLst>
        </pc:picChg>
        <pc:cxnChg chg="add">
          <ac:chgData name="gopikrishnan6565@outlook.com" userId="ca4962d3be30ecc7" providerId="LiveId" clId="{AD2DE0DB-F0AA-49D9-9FD9-D30BA98AE18B}" dt="2021-04-18T01:45:34.090" v="730" actId="26606"/>
          <ac:cxnSpMkLst>
            <pc:docMk/>
            <pc:sldMk cId="2711828813" sldId="283"/>
            <ac:cxnSpMk id="12" creationId="{4364CDC3-ADB0-4691-9286-5925F160C2D5}"/>
          </ac:cxnSpMkLst>
        </pc:cxnChg>
      </pc:sldChg>
      <pc:sldChg chg="addSp delSp modSp new mod setBg">
        <pc:chgData name="gopikrishnan6565@outlook.com" userId="ca4962d3be30ecc7" providerId="LiveId" clId="{AD2DE0DB-F0AA-49D9-9FD9-D30BA98AE18B}" dt="2021-04-19T04:18:03.435" v="1212" actId="26606"/>
        <pc:sldMkLst>
          <pc:docMk/>
          <pc:sldMk cId="2342196927" sldId="284"/>
        </pc:sldMkLst>
        <pc:spChg chg="mod">
          <ac:chgData name="gopikrishnan6565@outlook.com" userId="ca4962d3be30ecc7" providerId="LiveId" clId="{AD2DE0DB-F0AA-49D9-9FD9-D30BA98AE18B}" dt="2021-04-19T04:18:03.435" v="1212" actId="26606"/>
          <ac:spMkLst>
            <pc:docMk/>
            <pc:sldMk cId="2342196927" sldId="284"/>
            <ac:spMk id="2" creationId="{F85CDF37-3997-47DA-BA3D-74B3789260A3}"/>
          </ac:spMkLst>
        </pc:spChg>
        <pc:spChg chg="del mod">
          <ac:chgData name="gopikrishnan6565@outlook.com" userId="ca4962d3be30ecc7" providerId="LiveId" clId="{AD2DE0DB-F0AA-49D9-9FD9-D30BA98AE18B}" dt="2021-04-19T04:18:03.435" v="1212" actId="26606"/>
          <ac:spMkLst>
            <pc:docMk/>
            <pc:sldMk cId="2342196927" sldId="284"/>
            <ac:spMk id="3" creationId="{3C2D2405-A0D0-4D11-BF0A-E89282D8B1B2}"/>
          </ac:spMkLst>
        </pc:spChg>
        <pc:spChg chg="add">
          <ac:chgData name="gopikrishnan6565@outlook.com" userId="ca4962d3be30ecc7" providerId="LiveId" clId="{AD2DE0DB-F0AA-49D9-9FD9-D30BA98AE18B}" dt="2021-04-19T04:18:03.435" v="1212" actId="26606"/>
          <ac:spMkLst>
            <pc:docMk/>
            <pc:sldMk cId="2342196927" sldId="284"/>
            <ac:spMk id="9" creationId="{EE1530B0-6F96-46C0-8B3E-3215CB756BE4}"/>
          </ac:spMkLst>
        </pc:spChg>
        <pc:spChg chg="add">
          <ac:chgData name="gopikrishnan6565@outlook.com" userId="ca4962d3be30ecc7" providerId="LiveId" clId="{AD2DE0DB-F0AA-49D9-9FD9-D30BA98AE18B}" dt="2021-04-19T04:18:03.435" v="1212" actId="26606"/>
          <ac:spMkLst>
            <pc:docMk/>
            <pc:sldMk cId="2342196927" sldId="284"/>
            <ac:spMk id="11" creationId="{754910CF-1B56-45D3-960A-E89F7B3B9131}"/>
          </ac:spMkLst>
        </pc:spChg>
        <pc:graphicFrameChg chg="add">
          <ac:chgData name="gopikrishnan6565@outlook.com" userId="ca4962d3be30ecc7" providerId="LiveId" clId="{AD2DE0DB-F0AA-49D9-9FD9-D30BA98AE18B}" dt="2021-04-19T04:18:03.435" v="1212" actId="26606"/>
          <ac:graphicFrameMkLst>
            <pc:docMk/>
            <pc:sldMk cId="2342196927" sldId="284"/>
            <ac:graphicFrameMk id="5" creationId="{FD3CABB6-7FAE-4817-96FE-439F8E95C078}"/>
          </ac:graphicFrameMkLst>
        </pc:graphicFrameChg>
      </pc:sldChg>
      <pc:sldChg chg="modSp new mod">
        <pc:chgData name="gopikrishnan6565@outlook.com" userId="ca4962d3be30ecc7" providerId="LiveId" clId="{AD2DE0DB-F0AA-49D9-9FD9-D30BA98AE18B}" dt="2021-04-19T04:26:37.467" v="1373" actId="20577"/>
        <pc:sldMkLst>
          <pc:docMk/>
          <pc:sldMk cId="1092088475" sldId="285"/>
        </pc:sldMkLst>
        <pc:spChg chg="mod">
          <ac:chgData name="gopikrishnan6565@outlook.com" userId="ca4962d3be30ecc7" providerId="LiveId" clId="{AD2DE0DB-F0AA-49D9-9FD9-D30BA98AE18B}" dt="2021-04-19T04:21:58.502" v="1325" actId="20577"/>
          <ac:spMkLst>
            <pc:docMk/>
            <pc:sldMk cId="1092088475" sldId="285"/>
            <ac:spMk id="2" creationId="{6A45C2EC-7C9A-4C2B-8910-F3908F346A6E}"/>
          </ac:spMkLst>
        </pc:spChg>
        <pc:spChg chg="mod">
          <ac:chgData name="gopikrishnan6565@outlook.com" userId="ca4962d3be30ecc7" providerId="LiveId" clId="{AD2DE0DB-F0AA-49D9-9FD9-D30BA98AE18B}" dt="2021-04-19T04:26:37.467" v="1373" actId="20577"/>
          <ac:spMkLst>
            <pc:docMk/>
            <pc:sldMk cId="1092088475" sldId="285"/>
            <ac:spMk id="3" creationId="{6B90FB81-3808-4F8B-ADF8-23022B110EB3}"/>
          </ac:spMkLst>
        </pc:spChg>
      </pc:sldChg>
      <pc:sldChg chg="modSp new mod">
        <pc:chgData name="gopikrishnan6565@outlook.com" userId="ca4962d3be30ecc7" providerId="LiveId" clId="{AD2DE0DB-F0AA-49D9-9FD9-D30BA98AE18B}" dt="2021-04-19T05:22:20.842" v="1891" actId="20577"/>
        <pc:sldMkLst>
          <pc:docMk/>
          <pc:sldMk cId="3976792756" sldId="286"/>
        </pc:sldMkLst>
        <pc:spChg chg="mod">
          <ac:chgData name="gopikrishnan6565@outlook.com" userId="ca4962d3be30ecc7" providerId="LiveId" clId="{AD2DE0DB-F0AA-49D9-9FD9-D30BA98AE18B}" dt="2021-04-19T04:26:47.963" v="1384" actId="20577"/>
          <ac:spMkLst>
            <pc:docMk/>
            <pc:sldMk cId="3976792756" sldId="286"/>
            <ac:spMk id="2" creationId="{F5F8575F-8A0F-4503-BF50-7820E7DBD20B}"/>
          </ac:spMkLst>
        </pc:spChg>
        <pc:spChg chg="mod">
          <ac:chgData name="gopikrishnan6565@outlook.com" userId="ca4962d3be30ecc7" providerId="LiveId" clId="{AD2DE0DB-F0AA-49D9-9FD9-D30BA98AE18B}" dt="2021-04-19T05:22:20.842" v="1891" actId="20577"/>
          <ac:spMkLst>
            <pc:docMk/>
            <pc:sldMk cId="3976792756" sldId="286"/>
            <ac:spMk id="3" creationId="{3D03B2FF-FB32-4E77-972B-130B1D881E38}"/>
          </ac:spMkLst>
        </pc:spChg>
      </pc:sldChg>
      <pc:sldChg chg="addSp delSp modSp new mod setBg">
        <pc:chgData name="gopikrishnan6565@outlook.com" userId="ca4962d3be30ecc7" providerId="LiveId" clId="{AD2DE0DB-F0AA-49D9-9FD9-D30BA98AE18B}" dt="2021-04-19T04:52:42.601" v="1635" actId="26606"/>
        <pc:sldMkLst>
          <pc:docMk/>
          <pc:sldMk cId="3889563332" sldId="287"/>
        </pc:sldMkLst>
        <pc:spChg chg="mod">
          <ac:chgData name="gopikrishnan6565@outlook.com" userId="ca4962d3be30ecc7" providerId="LiveId" clId="{AD2DE0DB-F0AA-49D9-9FD9-D30BA98AE18B}" dt="2021-04-19T04:52:42.601" v="1635" actId="26606"/>
          <ac:spMkLst>
            <pc:docMk/>
            <pc:sldMk cId="3889563332" sldId="287"/>
            <ac:spMk id="2" creationId="{9BFDEA41-EDF3-4C54-93E9-C18FF523A2E2}"/>
          </ac:spMkLst>
        </pc:spChg>
        <pc:spChg chg="del">
          <ac:chgData name="gopikrishnan6565@outlook.com" userId="ca4962d3be30ecc7" providerId="LiveId" clId="{AD2DE0DB-F0AA-49D9-9FD9-D30BA98AE18B}" dt="2021-04-19T04:52:42.601" v="1635" actId="26606"/>
          <ac:spMkLst>
            <pc:docMk/>
            <pc:sldMk cId="3889563332" sldId="287"/>
            <ac:spMk id="3" creationId="{650A6CE9-4A9E-48A9-8A87-3ADA424063CC}"/>
          </ac:spMkLst>
        </pc:spChg>
        <pc:spChg chg="add">
          <ac:chgData name="gopikrishnan6565@outlook.com" userId="ca4962d3be30ecc7" providerId="LiveId" clId="{AD2DE0DB-F0AA-49D9-9FD9-D30BA98AE18B}" dt="2021-04-19T04:52:42.601" v="1635" actId="26606"/>
          <ac:spMkLst>
            <pc:docMk/>
            <pc:sldMk cId="3889563332" sldId="287"/>
            <ac:spMk id="10" creationId="{39E3965E-AC41-4711-9D10-E25ABB132D86}"/>
          </ac:spMkLst>
        </pc:spChg>
        <pc:spChg chg="add">
          <ac:chgData name="gopikrishnan6565@outlook.com" userId="ca4962d3be30ecc7" providerId="LiveId" clId="{AD2DE0DB-F0AA-49D9-9FD9-D30BA98AE18B}" dt="2021-04-19T04:52:42.601" v="1635" actId="26606"/>
          <ac:spMkLst>
            <pc:docMk/>
            <pc:sldMk cId="3889563332" sldId="287"/>
            <ac:spMk id="14" creationId="{EE362070-691D-44DB-98D4-BC61774B0E61}"/>
          </ac:spMkLst>
        </pc:spChg>
        <pc:spChg chg="add">
          <ac:chgData name="gopikrishnan6565@outlook.com" userId="ca4962d3be30ecc7" providerId="LiveId" clId="{AD2DE0DB-F0AA-49D9-9FD9-D30BA98AE18B}" dt="2021-04-19T04:52:42.601" v="1635" actId="26606"/>
          <ac:spMkLst>
            <pc:docMk/>
            <pc:sldMk cId="3889563332" sldId="287"/>
            <ac:spMk id="18" creationId="{32DB1480-5B24-4B37-B70E-C74945DD914E}"/>
          </ac:spMkLst>
        </pc:spChg>
        <pc:picChg chg="add">
          <ac:chgData name="gopikrishnan6565@outlook.com" userId="ca4962d3be30ecc7" providerId="LiveId" clId="{AD2DE0DB-F0AA-49D9-9FD9-D30BA98AE18B}" dt="2021-04-19T04:52:42.601" v="1635" actId="26606"/>
          <ac:picMkLst>
            <pc:docMk/>
            <pc:sldMk cId="3889563332" sldId="287"/>
            <ac:picMk id="7" creationId="{2EABABC1-5504-4B1C-9882-F15ADF82A5EE}"/>
          </ac:picMkLst>
        </pc:picChg>
        <pc:cxnChg chg="add">
          <ac:chgData name="gopikrishnan6565@outlook.com" userId="ca4962d3be30ecc7" providerId="LiveId" clId="{AD2DE0DB-F0AA-49D9-9FD9-D30BA98AE18B}" dt="2021-04-19T04:52:42.601" v="1635" actId="26606"/>
          <ac:cxnSpMkLst>
            <pc:docMk/>
            <pc:sldMk cId="3889563332" sldId="287"/>
            <ac:cxnSpMk id="12" creationId="{1F5DC8C3-BA5F-4EED-BB9A-A14272BD82A1}"/>
          </ac:cxnSpMkLst>
        </pc:cxnChg>
        <pc:cxnChg chg="add">
          <ac:chgData name="gopikrishnan6565@outlook.com" userId="ca4962d3be30ecc7" providerId="LiveId" clId="{AD2DE0DB-F0AA-49D9-9FD9-D30BA98AE18B}" dt="2021-04-19T04:52:42.601" v="1635" actId="26606"/>
          <ac:cxnSpMkLst>
            <pc:docMk/>
            <pc:sldMk cId="3889563332" sldId="287"/>
            <ac:cxnSpMk id="16" creationId="{5A7EFE9C-DAE7-4ECA-BDB2-34E2534B8AB7}"/>
          </ac:cxnSpMkLst>
        </pc:cxnChg>
      </pc:sldChg>
      <pc:sldChg chg="addSp delSp modSp new mod">
        <pc:chgData name="gopikrishnan6565@outlook.com" userId="ca4962d3be30ecc7" providerId="LiveId" clId="{AD2DE0DB-F0AA-49D9-9FD9-D30BA98AE18B}" dt="2021-04-19T05:01:26.701" v="1642" actId="962"/>
        <pc:sldMkLst>
          <pc:docMk/>
          <pc:sldMk cId="2885037874" sldId="288"/>
        </pc:sldMkLst>
        <pc:spChg chg="del">
          <ac:chgData name="gopikrishnan6565@outlook.com" userId="ca4962d3be30ecc7" providerId="LiveId" clId="{AD2DE0DB-F0AA-49D9-9FD9-D30BA98AE18B}" dt="2021-04-19T05:00:27.042" v="1637" actId="931"/>
          <ac:spMkLst>
            <pc:docMk/>
            <pc:sldMk cId="2885037874" sldId="288"/>
            <ac:spMk id="3" creationId="{69D157EB-F89A-4EAF-ACA2-E3358CCBA547}"/>
          </ac:spMkLst>
        </pc:spChg>
        <pc:picChg chg="add mod">
          <ac:chgData name="gopikrishnan6565@outlook.com" userId="ca4962d3be30ecc7" providerId="LiveId" clId="{AD2DE0DB-F0AA-49D9-9FD9-D30BA98AE18B}" dt="2021-04-19T05:00:27.042" v="1637" actId="931"/>
          <ac:picMkLst>
            <pc:docMk/>
            <pc:sldMk cId="2885037874" sldId="288"/>
            <ac:picMk id="5" creationId="{D2424187-B675-415E-BE53-2522D35DD564}"/>
          </ac:picMkLst>
        </pc:picChg>
        <pc:picChg chg="add mod">
          <ac:chgData name="gopikrishnan6565@outlook.com" userId="ca4962d3be30ecc7" providerId="LiveId" clId="{AD2DE0DB-F0AA-49D9-9FD9-D30BA98AE18B}" dt="2021-04-19T05:00:46.564" v="1638" actId="931"/>
          <ac:picMkLst>
            <pc:docMk/>
            <pc:sldMk cId="2885037874" sldId="288"/>
            <ac:picMk id="7" creationId="{E7F563C0-64A3-4F42-BC32-E1DAE7B25956}"/>
          </ac:picMkLst>
        </pc:picChg>
        <pc:picChg chg="add mod">
          <ac:chgData name="gopikrishnan6565@outlook.com" userId="ca4962d3be30ecc7" providerId="LiveId" clId="{AD2DE0DB-F0AA-49D9-9FD9-D30BA98AE18B}" dt="2021-04-19T05:01:10.239" v="1639" actId="931"/>
          <ac:picMkLst>
            <pc:docMk/>
            <pc:sldMk cId="2885037874" sldId="288"/>
            <ac:picMk id="9" creationId="{9A4C4F74-8CE8-4DEA-9A38-09B625189E90}"/>
          </ac:picMkLst>
        </pc:picChg>
        <pc:picChg chg="add mod">
          <ac:chgData name="gopikrishnan6565@outlook.com" userId="ca4962d3be30ecc7" providerId="LiveId" clId="{AD2DE0DB-F0AA-49D9-9FD9-D30BA98AE18B}" dt="2021-04-19T05:01:26.701" v="1642" actId="962"/>
          <ac:picMkLst>
            <pc:docMk/>
            <pc:sldMk cId="2885037874" sldId="288"/>
            <ac:picMk id="11" creationId="{6C142F38-3E4B-4617-8E77-87266F6533E1}"/>
          </ac:picMkLst>
        </pc:picChg>
      </pc:sldChg>
      <pc:sldChg chg="addSp delSp modSp new del">
        <pc:chgData name="gopikrishnan6565@outlook.com" userId="ca4962d3be30ecc7" providerId="LiveId" clId="{AD2DE0DB-F0AA-49D9-9FD9-D30BA98AE18B}" dt="2021-04-19T05:16:02.199" v="1669" actId="2696"/>
        <pc:sldMkLst>
          <pc:docMk/>
          <pc:sldMk cId="3318350354" sldId="289"/>
        </pc:sldMkLst>
        <pc:spChg chg="del">
          <ac:chgData name="gopikrishnan6565@outlook.com" userId="ca4962d3be30ecc7" providerId="LiveId" clId="{AD2DE0DB-F0AA-49D9-9FD9-D30BA98AE18B}" dt="2021-04-19T05:01:50.506" v="1644" actId="931"/>
          <ac:spMkLst>
            <pc:docMk/>
            <pc:sldMk cId="3318350354" sldId="289"/>
            <ac:spMk id="3" creationId="{4D9BB90B-8013-4F07-A65E-B9FE7E3AE5B5}"/>
          </ac:spMkLst>
        </pc:spChg>
        <pc:picChg chg="add mod">
          <ac:chgData name="gopikrishnan6565@outlook.com" userId="ca4962d3be30ecc7" providerId="LiveId" clId="{AD2DE0DB-F0AA-49D9-9FD9-D30BA98AE18B}" dt="2021-04-19T05:01:50.506" v="1644" actId="931"/>
          <ac:picMkLst>
            <pc:docMk/>
            <pc:sldMk cId="3318350354" sldId="289"/>
            <ac:picMk id="5" creationId="{07306064-35EE-4F8F-B9A9-3AC275373A85}"/>
          </ac:picMkLst>
        </pc:picChg>
        <pc:picChg chg="add mod">
          <ac:chgData name="gopikrishnan6565@outlook.com" userId="ca4962d3be30ecc7" providerId="LiveId" clId="{AD2DE0DB-F0AA-49D9-9FD9-D30BA98AE18B}" dt="2021-04-19T05:02:04.632" v="1645" actId="931"/>
          <ac:picMkLst>
            <pc:docMk/>
            <pc:sldMk cId="3318350354" sldId="289"/>
            <ac:picMk id="7" creationId="{80212A46-9BA7-4685-A66D-80A9FB5C2A9A}"/>
          </ac:picMkLst>
        </pc:picChg>
        <pc:picChg chg="add mod">
          <ac:chgData name="gopikrishnan6565@outlook.com" userId="ca4962d3be30ecc7" providerId="LiveId" clId="{AD2DE0DB-F0AA-49D9-9FD9-D30BA98AE18B}" dt="2021-04-19T05:15:22.277" v="1668" actId="931"/>
          <ac:picMkLst>
            <pc:docMk/>
            <pc:sldMk cId="3318350354" sldId="289"/>
            <ac:picMk id="9" creationId="{A6C96E32-5F1C-4A7A-AC52-D9C1DDDFCC08}"/>
          </ac:picMkLst>
        </pc:picChg>
      </pc:sldChg>
      <pc:sldChg chg="addSp delSp modSp new mod setBg">
        <pc:chgData name="gopikrishnan6565@outlook.com" userId="ca4962d3be30ecc7" providerId="LiveId" clId="{AD2DE0DB-F0AA-49D9-9FD9-D30BA98AE18B}" dt="2021-04-19T05:02:21.805" v="1650" actId="26606"/>
        <pc:sldMkLst>
          <pc:docMk/>
          <pc:sldMk cId="1527482954" sldId="290"/>
        </pc:sldMkLst>
        <pc:spChg chg="del">
          <ac:chgData name="gopikrishnan6565@outlook.com" userId="ca4962d3be30ecc7" providerId="LiveId" clId="{AD2DE0DB-F0AA-49D9-9FD9-D30BA98AE18B}" dt="2021-04-19T05:02:21.805" v="1650" actId="26606"/>
          <ac:spMkLst>
            <pc:docMk/>
            <pc:sldMk cId="1527482954" sldId="290"/>
            <ac:spMk id="2" creationId="{9788760D-25B8-446F-AED3-8613BF9909C1}"/>
          </ac:spMkLst>
        </pc:spChg>
        <pc:spChg chg="del">
          <ac:chgData name="gopikrishnan6565@outlook.com" userId="ca4962d3be30ecc7" providerId="LiveId" clId="{AD2DE0DB-F0AA-49D9-9FD9-D30BA98AE18B}" dt="2021-04-19T05:02:19.044" v="1647" actId="931"/>
          <ac:spMkLst>
            <pc:docMk/>
            <pc:sldMk cId="1527482954" sldId="290"/>
            <ac:spMk id="3" creationId="{1B2BF1C5-CB72-40B9-BC0D-36A264E3B142}"/>
          </ac:spMkLst>
        </pc:spChg>
        <pc:spChg chg="add">
          <ac:chgData name="gopikrishnan6565@outlook.com" userId="ca4962d3be30ecc7" providerId="LiveId" clId="{AD2DE0DB-F0AA-49D9-9FD9-D30BA98AE18B}" dt="2021-04-19T05:02:21.805" v="1650" actId="26606"/>
          <ac:spMkLst>
            <pc:docMk/>
            <pc:sldMk cId="1527482954" sldId="290"/>
            <ac:spMk id="10" creationId="{A8E9C91B-7EAD-4562-AB0E-DFB9663AECE3}"/>
          </ac:spMkLst>
        </pc:spChg>
        <pc:picChg chg="add mod">
          <ac:chgData name="gopikrishnan6565@outlook.com" userId="ca4962d3be30ecc7" providerId="LiveId" clId="{AD2DE0DB-F0AA-49D9-9FD9-D30BA98AE18B}" dt="2021-04-19T05:02:21.805" v="1650" actId="26606"/>
          <ac:picMkLst>
            <pc:docMk/>
            <pc:sldMk cId="1527482954" sldId="290"/>
            <ac:picMk id="5" creationId="{FC33B656-B781-4605-AFB1-DF426787F0E3}"/>
          </ac:picMkLst>
        </pc:picChg>
      </pc:sldChg>
      <pc:sldChg chg="addSp delSp modSp new mod setBg">
        <pc:chgData name="gopikrishnan6565@outlook.com" userId="ca4962d3be30ecc7" providerId="LiveId" clId="{AD2DE0DB-F0AA-49D9-9FD9-D30BA98AE18B}" dt="2021-04-19T05:02:39.728" v="1655" actId="26606"/>
        <pc:sldMkLst>
          <pc:docMk/>
          <pc:sldMk cId="1822215859" sldId="291"/>
        </pc:sldMkLst>
        <pc:spChg chg="del">
          <ac:chgData name="gopikrishnan6565@outlook.com" userId="ca4962d3be30ecc7" providerId="LiveId" clId="{AD2DE0DB-F0AA-49D9-9FD9-D30BA98AE18B}" dt="2021-04-19T05:02:39.728" v="1655" actId="26606"/>
          <ac:spMkLst>
            <pc:docMk/>
            <pc:sldMk cId="1822215859" sldId="291"/>
            <ac:spMk id="2" creationId="{0AAB02C6-3275-4676-8F01-EE6B1ED10C61}"/>
          </ac:spMkLst>
        </pc:spChg>
        <pc:spChg chg="del">
          <ac:chgData name="gopikrishnan6565@outlook.com" userId="ca4962d3be30ecc7" providerId="LiveId" clId="{AD2DE0DB-F0AA-49D9-9FD9-D30BA98AE18B}" dt="2021-04-19T05:02:37.838" v="1652" actId="931"/>
          <ac:spMkLst>
            <pc:docMk/>
            <pc:sldMk cId="1822215859" sldId="291"/>
            <ac:spMk id="3" creationId="{5F683F3E-0678-4255-A074-6BF73A63A61F}"/>
          </ac:spMkLst>
        </pc:spChg>
        <pc:spChg chg="add">
          <ac:chgData name="gopikrishnan6565@outlook.com" userId="ca4962d3be30ecc7" providerId="LiveId" clId="{AD2DE0DB-F0AA-49D9-9FD9-D30BA98AE18B}" dt="2021-04-19T05:02:39.728" v="1655" actId="26606"/>
          <ac:spMkLst>
            <pc:docMk/>
            <pc:sldMk cId="1822215859" sldId="291"/>
            <ac:spMk id="10" creationId="{A8E9C91B-7EAD-4562-AB0E-DFB9663AECE3}"/>
          </ac:spMkLst>
        </pc:spChg>
        <pc:picChg chg="add mod">
          <ac:chgData name="gopikrishnan6565@outlook.com" userId="ca4962d3be30ecc7" providerId="LiveId" clId="{AD2DE0DB-F0AA-49D9-9FD9-D30BA98AE18B}" dt="2021-04-19T05:02:39.728" v="1655" actId="26606"/>
          <ac:picMkLst>
            <pc:docMk/>
            <pc:sldMk cId="1822215859" sldId="291"/>
            <ac:picMk id="5" creationId="{646BB8FC-55D9-4138-A9BC-CD664A9F2DB4}"/>
          </ac:picMkLst>
        </pc:picChg>
      </pc:sldChg>
      <pc:sldChg chg="addSp delSp modSp new mod setBg">
        <pc:chgData name="gopikrishnan6565@outlook.com" userId="ca4962d3be30ecc7" providerId="LiveId" clId="{AD2DE0DB-F0AA-49D9-9FD9-D30BA98AE18B}" dt="2021-04-19T05:02:59.138" v="1660" actId="26606"/>
        <pc:sldMkLst>
          <pc:docMk/>
          <pc:sldMk cId="2303514696" sldId="292"/>
        </pc:sldMkLst>
        <pc:spChg chg="del">
          <ac:chgData name="gopikrishnan6565@outlook.com" userId="ca4962d3be30ecc7" providerId="LiveId" clId="{AD2DE0DB-F0AA-49D9-9FD9-D30BA98AE18B}" dt="2021-04-19T05:02:59.138" v="1660" actId="26606"/>
          <ac:spMkLst>
            <pc:docMk/>
            <pc:sldMk cId="2303514696" sldId="292"/>
            <ac:spMk id="2" creationId="{C4934624-31B1-47D3-8F29-A95700645D53}"/>
          </ac:spMkLst>
        </pc:spChg>
        <pc:spChg chg="del">
          <ac:chgData name="gopikrishnan6565@outlook.com" userId="ca4962d3be30ecc7" providerId="LiveId" clId="{AD2DE0DB-F0AA-49D9-9FD9-D30BA98AE18B}" dt="2021-04-19T05:02:57.272" v="1657" actId="931"/>
          <ac:spMkLst>
            <pc:docMk/>
            <pc:sldMk cId="2303514696" sldId="292"/>
            <ac:spMk id="3" creationId="{ED7D0313-517F-44EC-87CB-622D5855A00F}"/>
          </ac:spMkLst>
        </pc:spChg>
        <pc:spChg chg="add">
          <ac:chgData name="gopikrishnan6565@outlook.com" userId="ca4962d3be30ecc7" providerId="LiveId" clId="{AD2DE0DB-F0AA-49D9-9FD9-D30BA98AE18B}" dt="2021-04-19T05:02:59.138" v="1660" actId="26606"/>
          <ac:spMkLst>
            <pc:docMk/>
            <pc:sldMk cId="2303514696" sldId="292"/>
            <ac:spMk id="10" creationId="{A8E9C91B-7EAD-4562-AB0E-DFB9663AECE3}"/>
          </ac:spMkLst>
        </pc:spChg>
        <pc:picChg chg="add mod">
          <ac:chgData name="gopikrishnan6565@outlook.com" userId="ca4962d3be30ecc7" providerId="LiveId" clId="{AD2DE0DB-F0AA-49D9-9FD9-D30BA98AE18B}" dt="2021-04-19T05:02:59.138" v="1660" actId="26606"/>
          <ac:picMkLst>
            <pc:docMk/>
            <pc:sldMk cId="2303514696" sldId="292"/>
            <ac:picMk id="5" creationId="{2DD66FAD-4E3C-4C8C-8CE7-E9D466308AB7}"/>
          </ac:picMkLst>
        </pc:picChg>
      </pc:sldChg>
      <pc:sldChg chg="addSp delSp modSp new mod setBg">
        <pc:chgData name="gopikrishnan6565@outlook.com" userId="ca4962d3be30ecc7" providerId="LiveId" clId="{AD2DE0DB-F0AA-49D9-9FD9-D30BA98AE18B}" dt="2021-04-19T05:03:13.126" v="1665" actId="26606"/>
        <pc:sldMkLst>
          <pc:docMk/>
          <pc:sldMk cId="1714548357" sldId="293"/>
        </pc:sldMkLst>
        <pc:spChg chg="del">
          <ac:chgData name="gopikrishnan6565@outlook.com" userId="ca4962d3be30ecc7" providerId="LiveId" clId="{AD2DE0DB-F0AA-49D9-9FD9-D30BA98AE18B}" dt="2021-04-19T05:03:13.126" v="1665" actId="26606"/>
          <ac:spMkLst>
            <pc:docMk/>
            <pc:sldMk cId="1714548357" sldId="293"/>
            <ac:spMk id="2" creationId="{A2DBA2FF-D9BF-4A7A-9D8A-685B0D549BB4}"/>
          </ac:spMkLst>
        </pc:spChg>
        <pc:spChg chg="del">
          <ac:chgData name="gopikrishnan6565@outlook.com" userId="ca4962d3be30ecc7" providerId="LiveId" clId="{AD2DE0DB-F0AA-49D9-9FD9-D30BA98AE18B}" dt="2021-04-19T05:03:10.937" v="1662" actId="931"/>
          <ac:spMkLst>
            <pc:docMk/>
            <pc:sldMk cId="1714548357" sldId="293"/>
            <ac:spMk id="3" creationId="{E3478A58-E693-411A-8386-74CF828B0619}"/>
          </ac:spMkLst>
        </pc:spChg>
        <pc:spChg chg="add">
          <ac:chgData name="gopikrishnan6565@outlook.com" userId="ca4962d3be30ecc7" providerId="LiveId" clId="{AD2DE0DB-F0AA-49D9-9FD9-D30BA98AE18B}" dt="2021-04-19T05:03:13.126" v="1665" actId="26606"/>
          <ac:spMkLst>
            <pc:docMk/>
            <pc:sldMk cId="1714548357" sldId="293"/>
            <ac:spMk id="10" creationId="{A8E9C91B-7EAD-4562-AB0E-DFB9663AECE3}"/>
          </ac:spMkLst>
        </pc:spChg>
        <pc:picChg chg="add mod">
          <ac:chgData name="gopikrishnan6565@outlook.com" userId="ca4962d3be30ecc7" providerId="LiveId" clId="{AD2DE0DB-F0AA-49D9-9FD9-D30BA98AE18B}" dt="2021-04-19T05:03:13.126" v="1665" actId="26606"/>
          <ac:picMkLst>
            <pc:docMk/>
            <pc:sldMk cId="1714548357" sldId="293"/>
            <ac:picMk id="5" creationId="{162906B6-86CA-4C9B-9DE2-C6E185BD1557}"/>
          </ac:picMkLst>
        </pc:picChg>
      </pc:sldChg>
      <pc:sldChg chg="addSp delSp modSp new mod setBg">
        <pc:chgData name="gopikrishnan6565@outlook.com" userId="ca4962d3be30ecc7" providerId="LiveId" clId="{AD2DE0DB-F0AA-49D9-9FD9-D30BA98AE18B}" dt="2021-04-19T05:16:26.422" v="1674" actId="26606"/>
        <pc:sldMkLst>
          <pc:docMk/>
          <pc:sldMk cId="2618076281" sldId="294"/>
        </pc:sldMkLst>
        <pc:spChg chg="del">
          <ac:chgData name="gopikrishnan6565@outlook.com" userId="ca4962d3be30ecc7" providerId="LiveId" clId="{AD2DE0DB-F0AA-49D9-9FD9-D30BA98AE18B}" dt="2021-04-19T05:16:26.422" v="1674" actId="26606"/>
          <ac:spMkLst>
            <pc:docMk/>
            <pc:sldMk cId="2618076281" sldId="294"/>
            <ac:spMk id="2" creationId="{B584349D-F7BC-40CD-9BB9-A6E716888D96}"/>
          </ac:spMkLst>
        </pc:spChg>
        <pc:spChg chg="del">
          <ac:chgData name="gopikrishnan6565@outlook.com" userId="ca4962d3be30ecc7" providerId="LiveId" clId="{AD2DE0DB-F0AA-49D9-9FD9-D30BA98AE18B}" dt="2021-04-19T05:16:23.592" v="1671" actId="931"/>
          <ac:spMkLst>
            <pc:docMk/>
            <pc:sldMk cId="2618076281" sldId="294"/>
            <ac:spMk id="3" creationId="{88E7BCFC-3F51-4BA9-8ED8-55723D3E64C1}"/>
          </ac:spMkLst>
        </pc:spChg>
        <pc:spChg chg="add">
          <ac:chgData name="gopikrishnan6565@outlook.com" userId="ca4962d3be30ecc7" providerId="LiveId" clId="{AD2DE0DB-F0AA-49D9-9FD9-D30BA98AE18B}" dt="2021-04-19T05:16:26.422" v="1674" actId="26606"/>
          <ac:spMkLst>
            <pc:docMk/>
            <pc:sldMk cId="2618076281" sldId="294"/>
            <ac:spMk id="10" creationId="{A8E9C91B-7EAD-4562-AB0E-DFB9663AECE3}"/>
          </ac:spMkLst>
        </pc:spChg>
        <pc:picChg chg="add mod">
          <ac:chgData name="gopikrishnan6565@outlook.com" userId="ca4962d3be30ecc7" providerId="LiveId" clId="{AD2DE0DB-F0AA-49D9-9FD9-D30BA98AE18B}" dt="2021-04-19T05:16:26.422" v="1674" actId="26606"/>
          <ac:picMkLst>
            <pc:docMk/>
            <pc:sldMk cId="2618076281" sldId="294"/>
            <ac:picMk id="5" creationId="{894CBB42-543C-4710-A4D0-070D6CE83953}"/>
          </ac:picMkLst>
        </pc:picChg>
      </pc:sldChg>
      <pc:sldChg chg="new del">
        <pc:chgData name="gopikrishnan6565@outlook.com" userId="ca4962d3be30ecc7" providerId="LiveId" clId="{AD2DE0DB-F0AA-49D9-9FD9-D30BA98AE18B}" dt="2021-04-19T05:14:56.581" v="1667" actId="2696"/>
        <pc:sldMkLst>
          <pc:docMk/>
          <pc:sldMk cId="2907616986" sldId="294"/>
        </pc:sldMkLst>
      </pc:sldChg>
      <pc:sldChg chg="addSp delSp modSp new mod setBg">
        <pc:chgData name="gopikrishnan6565@outlook.com" userId="ca4962d3be30ecc7" providerId="LiveId" clId="{AD2DE0DB-F0AA-49D9-9FD9-D30BA98AE18B}" dt="2021-04-19T05:22:51.882" v="1902" actId="26606"/>
        <pc:sldMkLst>
          <pc:docMk/>
          <pc:sldMk cId="1947786568" sldId="295"/>
        </pc:sldMkLst>
        <pc:spChg chg="mod">
          <ac:chgData name="gopikrishnan6565@outlook.com" userId="ca4962d3be30ecc7" providerId="LiveId" clId="{AD2DE0DB-F0AA-49D9-9FD9-D30BA98AE18B}" dt="2021-04-19T05:22:51.882" v="1902" actId="26606"/>
          <ac:spMkLst>
            <pc:docMk/>
            <pc:sldMk cId="1947786568" sldId="295"/>
            <ac:spMk id="2" creationId="{71770307-242F-4C52-8129-B3F9BBCFA833}"/>
          </ac:spMkLst>
        </pc:spChg>
        <pc:spChg chg="del">
          <ac:chgData name="gopikrishnan6565@outlook.com" userId="ca4962d3be30ecc7" providerId="LiveId" clId="{AD2DE0DB-F0AA-49D9-9FD9-D30BA98AE18B}" dt="2021-04-19T05:22:51.882" v="1902" actId="26606"/>
          <ac:spMkLst>
            <pc:docMk/>
            <pc:sldMk cId="1947786568" sldId="295"/>
            <ac:spMk id="3" creationId="{AB6F6D10-8FBF-47C9-A8BF-B2BAD473374A}"/>
          </ac:spMkLst>
        </pc:spChg>
        <pc:spChg chg="add">
          <ac:chgData name="gopikrishnan6565@outlook.com" userId="ca4962d3be30ecc7" providerId="LiveId" clId="{AD2DE0DB-F0AA-49D9-9FD9-D30BA98AE18B}" dt="2021-04-19T05:22:51.882" v="1902" actId="26606"/>
          <ac:spMkLst>
            <pc:docMk/>
            <pc:sldMk cId="1947786568" sldId="295"/>
            <ac:spMk id="9" creationId="{39E3965E-AC41-4711-9D10-E25ABB132D86}"/>
          </ac:spMkLst>
        </pc:spChg>
        <pc:spChg chg="add">
          <ac:chgData name="gopikrishnan6565@outlook.com" userId="ca4962d3be30ecc7" providerId="LiveId" clId="{AD2DE0DB-F0AA-49D9-9FD9-D30BA98AE18B}" dt="2021-04-19T05:22:51.882" v="1902" actId="26606"/>
          <ac:spMkLst>
            <pc:docMk/>
            <pc:sldMk cId="1947786568" sldId="295"/>
            <ac:spMk id="13" creationId="{D5B012D8-7F27-4758-9AC6-C889B154BD73}"/>
          </ac:spMkLst>
        </pc:spChg>
        <pc:spChg chg="add">
          <ac:chgData name="gopikrishnan6565@outlook.com" userId="ca4962d3be30ecc7" providerId="LiveId" clId="{AD2DE0DB-F0AA-49D9-9FD9-D30BA98AE18B}" dt="2021-04-19T05:22:51.882" v="1902" actId="26606"/>
          <ac:spMkLst>
            <pc:docMk/>
            <pc:sldMk cId="1947786568" sldId="295"/>
            <ac:spMk id="15" creationId="{4063B759-00FC-46D1-9898-8E8625268FAF}"/>
          </ac:spMkLst>
        </pc:spChg>
        <pc:picChg chg="add">
          <ac:chgData name="gopikrishnan6565@outlook.com" userId="ca4962d3be30ecc7" providerId="LiveId" clId="{AD2DE0DB-F0AA-49D9-9FD9-D30BA98AE18B}" dt="2021-04-19T05:22:51.882" v="1902" actId="26606"/>
          <ac:picMkLst>
            <pc:docMk/>
            <pc:sldMk cId="1947786568" sldId="295"/>
            <ac:picMk id="5" creationId="{16585F8C-A3DD-4F38-86EA-4AC322D365FE}"/>
          </ac:picMkLst>
        </pc:picChg>
        <pc:cxnChg chg="add">
          <ac:chgData name="gopikrishnan6565@outlook.com" userId="ca4962d3be30ecc7" providerId="LiveId" clId="{AD2DE0DB-F0AA-49D9-9FD9-D30BA98AE18B}" dt="2021-04-19T05:22:51.882" v="1902" actId="26606"/>
          <ac:cxnSpMkLst>
            <pc:docMk/>
            <pc:sldMk cId="1947786568" sldId="295"/>
            <ac:cxnSpMk id="11" creationId="{1F5DC8C3-BA5F-4EED-BB9A-A14272BD82A1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EBCD5-0F7B-4CA1-893C-FEEC2FF9C9D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9B6203-A609-464B-AA3E-B7B1B57DC478}">
      <dgm:prSet/>
      <dgm:spPr/>
      <dgm:t>
        <a:bodyPr/>
        <a:lstStyle/>
        <a:p>
          <a:r>
            <a:rPr lang="en-US"/>
            <a:t>Arduino is an essential component which enhances the security feature in the project</a:t>
          </a:r>
        </a:p>
      </dgm:t>
    </dgm:pt>
    <dgm:pt modelId="{A6063706-0424-4D7D-9372-59E836FD3D34}" type="parTrans" cxnId="{1D5E874B-1A27-40FA-870D-73DF29D6AA4F}">
      <dgm:prSet/>
      <dgm:spPr/>
      <dgm:t>
        <a:bodyPr/>
        <a:lstStyle/>
        <a:p>
          <a:endParaRPr lang="en-US"/>
        </a:p>
      </dgm:t>
    </dgm:pt>
    <dgm:pt modelId="{9AE9849F-01DC-4A2A-AC64-D987249213C9}" type="sibTrans" cxnId="{1D5E874B-1A27-40FA-870D-73DF29D6AA4F}">
      <dgm:prSet/>
      <dgm:spPr/>
      <dgm:t>
        <a:bodyPr/>
        <a:lstStyle/>
        <a:p>
          <a:endParaRPr lang="en-US"/>
        </a:p>
      </dgm:t>
    </dgm:pt>
    <dgm:pt modelId="{165B9EE7-69F8-48CC-9737-10D6028A47B7}">
      <dgm:prSet/>
      <dgm:spPr/>
      <dgm:t>
        <a:bodyPr/>
        <a:lstStyle/>
        <a:p>
          <a:r>
            <a:rPr lang="en-US"/>
            <a:t>Arduino is connected to Keypad matrix, LCD screen, Logic Level controller and GSM module.</a:t>
          </a:r>
        </a:p>
      </dgm:t>
    </dgm:pt>
    <dgm:pt modelId="{A3CE5273-675A-4D4D-A6A6-138B8ABFFD39}" type="parTrans" cxnId="{BC8E15D3-7A34-4284-BCBA-534AFC627544}">
      <dgm:prSet/>
      <dgm:spPr/>
      <dgm:t>
        <a:bodyPr/>
        <a:lstStyle/>
        <a:p>
          <a:endParaRPr lang="en-US"/>
        </a:p>
      </dgm:t>
    </dgm:pt>
    <dgm:pt modelId="{C755DA8C-7E38-4431-9071-BBBF6A8054AD}" type="sibTrans" cxnId="{BC8E15D3-7A34-4284-BCBA-534AFC627544}">
      <dgm:prSet/>
      <dgm:spPr/>
      <dgm:t>
        <a:bodyPr/>
        <a:lstStyle/>
        <a:p>
          <a:endParaRPr lang="en-US"/>
        </a:p>
      </dgm:t>
    </dgm:pt>
    <dgm:pt modelId="{C59479F8-28D6-44FB-930E-224BA09DAEA8}">
      <dgm:prSet/>
      <dgm:spPr/>
      <dgm:t>
        <a:bodyPr/>
        <a:lstStyle/>
        <a:p>
          <a:r>
            <a:rPr lang="en-US"/>
            <a:t>GSM module notifies the user about any security breach. </a:t>
          </a:r>
        </a:p>
      </dgm:t>
    </dgm:pt>
    <dgm:pt modelId="{C38C8A00-1A59-46A9-9746-CDBC8A5353A5}" type="parTrans" cxnId="{09DB4552-3A9B-4619-863A-CB850F9CE9A5}">
      <dgm:prSet/>
      <dgm:spPr/>
      <dgm:t>
        <a:bodyPr/>
        <a:lstStyle/>
        <a:p>
          <a:endParaRPr lang="en-US"/>
        </a:p>
      </dgm:t>
    </dgm:pt>
    <dgm:pt modelId="{B7AEF86B-624E-4E7E-B361-DBCB4B5DA1D4}" type="sibTrans" cxnId="{09DB4552-3A9B-4619-863A-CB850F9CE9A5}">
      <dgm:prSet/>
      <dgm:spPr/>
      <dgm:t>
        <a:bodyPr/>
        <a:lstStyle/>
        <a:p>
          <a:endParaRPr lang="en-US"/>
        </a:p>
      </dgm:t>
    </dgm:pt>
    <dgm:pt modelId="{0099036D-7DC8-40E9-A716-289994DBE9D0}">
      <dgm:prSet/>
      <dgm:spPr/>
      <dgm:t>
        <a:bodyPr/>
        <a:lstStyle/>
        <a:p>
          <a:r>
            <a:rPr lang="en-US"/>
            <a:t>It sends notifications to user when garage door is opened, closed and a wrong password is entered three times.</a:t>
          </a:r>
        </a:p>
      </dgm:t>
    </dgm:pt>
    <dgm:pt modelId="{AF7FEFFE-A68A-487F-99D5-CE520D5DD3C8}" type="parTrans" cxnId="{DCADC41E-1CD8-4F5A-BAB0-890BEA7682C9}">
      <dgm:prSet/>
      <dgm:spPr/>
      <dgm:t>
        <a:bodyPr/>
        <a:lstStyle/>
        <a:p>
          <a:endParaRPr lang="en-US"/>
        </a:p>
      </dgm:t>
    </dgm:pt>
    <dgm:pt modelId="{A3B6146C-F3CA-4525-91E3-911688C4197B}" type="sibTrans" cxnId="{DCADC41E-1CD8-4F5A-BAB0-890BEA7682C9}">
      <dgm:prSet/>
      <dgm:spPr/>
      <dgm:t>
        <a:bodyPr/>
        <a:lstStyle/>
        <a:p>
          <a:endParaRPr lang="en-US"/>
        </a:p>
      </dgm:t>
    </dgm:pt>
    <dgm:pt modelId="{3C15BFDC-5A0B-474F-9EC0-BC28D002A4DE}">
      <dgm:prSet/>
      <dgm:spPr/>
      <dgm:t>
        <a:bodyPr/>
        <a:lstStyle/>
        <a:p>
          <a:r>
            <a:rPr lang="en-US"/>
            <a:t>Essential component with regards to safety  </a:t>
          </a:r>
        </a:p>
      </dgm:t>
    </dgm:pt>
    <dgm:pt modelId="{7BBDEB70-B203-4E0C-B505-68E7D7DBF8A6}" type="parTrans" cxnId="{C531DD87-FDBE-4F4A-9237-771632570BC9}">
      <dgm:prSet/>
      <dgm:spPr/>
      <dgm:t>
        <a:bodyPr/>
        <a:lstStyle/>
        <a:p>
          <a:endParaRPr lang="en-US"/>
        </a:p>
      </dgm:t>
    </dgm:pt>
    <dgm:pt modelId="{4A0F6873-66D1-4ECD-ADBC-27C0F9A3A904}" type="sibTrans" cxnId="{C531DD87-FDBE-4F4A-9237-771632570BC9}">
      <dgm:prSet/>
      <dgm:spPr/>
      <dgm:t>
        <a:bodyPr/>
        <a:lstStyle/>
        <a:p>
          <a:endParaRPr lang="en-US"/>
        </a:p>
      </dgm:t>
    </dgm:pt>
    <dgm:pt modelId="{81C78154-AB14-4469-BB6F-DD717A0E9046}" type="pres">
      <dgm:prSet presAssocID="{E03EBCD5-0F7B-4CA1-893C-FEEC2FF9C9D5}" presName="diagram" presStyleCnt="0">
        <dgm:presLayoutVars>
          <dgm:dir/>
          <dgm:resizeHandles val="exact"/>
        </dgm:presLayoutVars>
      </dgm:prSet>
      <dgm:spPr/>
    </dgm:pt>
    <dgm:pt modelId="{4B59E658-4ADB-4D1A-8564-C30656FBF9D1}" type="pres">
      <dgm:prSet presAssocID="{109B6203-A609-464B-AA3E-B7B1B57DC478}" presName="node" presStyleLbl="node1" presStyleIdx="0" presStyleCnt="5">
        <dgm:presLayoutVars>
          <dgm:bulletEnabled val="1"/>
        </dgm:presLayoutVars>
      </dgm:prSet>
      <dgm:spPr/>
    </dgm:pt>
    <dgm:pt modelId="{014CCAF7-C872-40E2-9828-3823A89A9323}" type="pres">
      <dgm:prSet presAssocID="{9AE9849F-01DC-4A2A-AC64-D987249213C9}" presName="sibTrans" presStyleCnt="0"/>
      <dgm:spPr/>
    </dgm:pt>
    <dgm:pt modelId="{8064797E-BA1D-45AF-B328-B408F8F60C8F}" type="pres">
      <dgm:prSet presAssocID="{165B9EE7-69F8-48CC-9737-10D6028A47B7}" presName="node" presStyleLbl="node1" presStyleIdx="1" presStyleCnt="5">
        <dgm:presLayoutVars>
          <dgm:bulletEnabled val="1"/>
        </dgm:presLayoutVars>
      </dgm:prSet>
      <dgm:spPr/>
    </dgm:pt>
    <dgm:pt modelId="{59D9B7A5-6516-4B79-8FBA-EB97220CECA5}" type="pres">
      <dgm:prSet presAssocID="{C755DA8C-7E38-4431-9071-BBBF6A8054AD}" presName="sibTrans" presStyleCnt="0"/>
      <dgm:spPr/>
    </dgm:pt>
    <dgm:pt modelId="{EEE3F7A4-217A-40A3-B17C-2071BB772D10}" type="pres">
      <dgm:prSet presAssocID="{C59479F8-28D6-44FB-930E-224BA09DAEA8}" presName="node" presStyleLbl="node1" presStyleIdx="2" presStyleCnt="5">
        <dgm:presLayoutVars>
          <dgm:bulletEnabled val="1"/>
        </dgm:presLayoutVars>
      </dgm:prSet>
      <dgm:spPr/>
    </dgm:pt>
    <dgm:pt modelId="{37ED2FB2-1268-4142-8A54-C41CC4747A13}" type="pres">
      <dgm:prSet presAssocID="{B7AEF86B-624E-4E7E-B361-DBCB4B5DA1D4}" presName="sibTrans" presStyleCnt="0"/>
      <dgm:spPr/>
    </dgm:pt>
    <dgm:pt modelId="{C2C18132-7B7F-4E5C-8588-D6DE5DC0B407}" type="pres">
      <dgm:prSet presAssocID="{0099036D-7DC8-40E9-A716-289994DBE9D0}" presName="node" presStyleLbl="node1" presStyleIdx="3" presStyleCnt="5">
        <dgm:presLayoutVars>
          <dgm:bulletEnabled val="1"/>
        </dgm:presLayoutVars>
      </dgm:prSet>
      <dgm:spPr/>
    </dgm:pt>
    <dgm:pt modelId="{840F0040-BAAB-4225-AE28-F55172DD5DC1}" type="pres">
      <dgm:prSet presAssocID="{A3B6146C-F3CA-4525-91E3-911688C4197B}" presName="sibTrans" presStyleCnt="0"/>
      <dgm:spPr/>
    </dgm:pt>
    <dgm:pt modelId="{D1A76263-2349-4B5E-AD46-7F8B27851D10}" type="pres">
      <dgm:prSet presAssocID="{3C15BFDC-5A0B-474F-9EC0-BC28D002A4DE}" presName="node" presStyleLbl="node1" presStyleIdx="4" presStyleCnt="5">
        <dgm:presLayoutVars>
          <dgm:bulletEnabled val="1"/>
        </dgm:presLayoutVars>
      </dgm:prSet>
      <dgm:spPr/>
    </dgm:pt>
  </dgm:ptLst>
  <dgm:cxnLst>
    <dgm:cxn modelId="{F36BD01A-DFFB-4604-AC30-72F3266910C6}" type="presOf" srcId="{E03EBCD5-0F7B-4CA1-893C-FEEC2FF9C9D5}" destId="{81C78154-AB14-4469-BB6F-DD717A0E9046}" srcOrd="0" destOrd="0" presId="urn:microsoft.com/office/officeart/2005/8/layout/default"/>
    <dgm:cxn modelId="{DCADC41E-1CD8-4F5A-BAB0-890BEA7682C9}" srcId="{E03EBCD5-0F7B-4CA1-893C-FEEC2FF9C9D5}" destId="{0099036D-7DC8-40E9-A716-289994DBE9D0}" srcOrd="3" destOrd="0" parTransId="{AF7FEFFE-A68A-487F-99D5-CE520D5DD3C8}" sibTransId="{A3B6146C-F3CA-4525-91E3-911688C4197B}"/>
    <dgm:cxn modelId="{0B80116A-F6C1-479F-8C26-E39037E2D561}" type="presOf" srcId="{0099036D-7DC8-40E9-A716-289994DBE9D0}" destId="{C2C18132-7B7F-4E5C-8588-D6DE5DC0B407}" srcOrd="0" destOrd="0" presId="urn:microsoft.com/office/officeart/2005/8/layout/default"/>
    <dgm:cxn modelId="{1D5E874B-1A27-40FA-870D-73DF29D6AA4F}" srcId="{E03EBCD5-0F7B-4CA1-893C-FEEC2FF9C9D5}" destId="{109B6203-A609-464B-AA3E-B7B1B57DC478}" srcOrd="0" destOrd="0" parTransId="{A6063706-0424-4D7D-9372-59E836FD3D34}" sibTransId="{9AE9849F-01DC-4A2A-AC64-D987249213C9}"/>
    <dgm:cxn modelId="{09DB4552-3A9B-4619-863A-CB850F9CE9A5}" srcId="{E03EBCD5-0F7B-4CA1-893C-FEEC2FF9C9D5}" destId="{C59479F8-28D6-44FB-930E-224BA09DAEA8}" srcOrd="2" destOrd="0" parTransId="{C38C8A00-1A59-46A9-9746-CDBC8A5353A5}" sibTransId="{B7AEF86B-624E-4E7E-B361-DBCB4B5DA1D4}"/>
    <dgm:cxn modelId="{DDB7EB83-A522-4E9B-8E75-A0DE6153C0C7}" type="presOf" srcId="{165B9EE7-69F8-48CC-9737-10D6028A47B7}" destId="{8064797E-BA1D-45AF-B328-B408F8F60C8F}" srcOrd="0" destOrd="0" presId="urn:microsoft.com/office/officeart/2005/8/layout/default"/>
    <dgm:cxn modelId="{62DD1185-6483-4763-8E02-086689A7EDED}" type="presOf" srcId="{3C15BFDC-5A0B-474F-9EC0-BC28D002A4DE}" destId="{D1A76263-2349-4B5E-AD46-7F8B27851D10}" srcOrd="0" destOrd="0" presId="urn:microsoft.com/office/officeart/2005/8/layout/default"/>
    <dgm:cxn modelId="{C531DD87-FDBE-4F4A-9237-771632570BC9}" srcId="{E03EBCD5-0F7B-4CA1-893C-FEEC2FF9C9D5}" destId="{3C15BFDC-5A0B-474F-9EC0-BC28D002A4DE}" srcOrd="4" destOrd="0" parTransId="{7BBDEB70-B203-4E0C-B505-68E7D7DBF8A6}" sibTransId="{4A0F6873-66D1-4ECD-ADBC-27C0F9A3A904}"/>
    <dgm:cxn modelId="{21AB518E-F6F9-4839-BA2A-3679FDBE34DE}" type="presOf" srcId="{C59479F8-28D6-44FB-930E-224BA09DAEA8}" destId="{EEE3F7A4-217A-40A3-B17C-2071BB772D10}" srcOrd="0" destOrd="0" presId="urn:microsoft.com/office/officeart/2005/8/layout/default"/>
    <dgm:cxn modelId="{9E107EAC-A71A-4D27-866A-F47C552A7E54}" type="presOf" srcId="{109B6203-A609-464B-AA3E-B7B1B57DC478}" destId="{4B59E658-4ADB-4D1A-8564-C30656FBF9D1}" srcOrd="0" destOrd="0" presId="urn:microsoft.com/office/officeart/2005/8/layout/default"/>
    <dgm:cxn modelId="{BC8E15D3-7A34-4284-BCBA-534AFC627544}" srcId="{E03EBCD5-0F7B-4CA1-893C-FEEC2FF9C9D5}" destId="{165B9EE7-69F8-48CC-9737-10D6028A47B7}" srcOrd="1" destOrd="0" parTransId="{A3CE5273-675A-4D4D-A6A6-138B8ABFFD39}" sibTransId="{C755DA8C-7E38-4431-9071-BBBF6A8054AD}"/>
    <dgm:cxn modelId="{4A0E7759-FC0C-4454-A6D3-53928F678B00}" type="presParOf" srcId="{81C78154-AB14-4469-BB6F-DD717A0E9046}" destId="{4B59E658-4ADB-4D1A-8564-C30656FBF9D1}" srcOrd="0" destOrd="0" presId="urn:microsoft.com/office/officeart/2005/8/layout/default"/>
    <dgm:cxn modelId="{0DEB1F20-CF7F-46F8-AAF5-2A6CD3025F81}" type="presParOf" srcId="{81C78154-AB14-4469-BB6F-DD717A0E9046}" destId="{014CCAF7-C872-40E2-9828-3823A89A9323}" srcOrd="1" destOrd="0" presId="urn:microsoft.com/office/officeart/2005/8/layout/default"/>
    <dgm:cxn modelId="{3BC420AA-B89B-406F-958C-11DB392E5161}" type="presParOf" srcId="{81C78154-AB14-4469-BB6F-DD717A0E9046}" destId="{8064797E-BA1D-45AF-B328-B408F8F60C8F}" srcOrd="2" destOrd="0" presId="urn:microsoft.com/office/officeart/2005/8/layout/default"/>
    <dgm:cxn modelId="{048B6653-A136-44BC-94FC-27B4F10487D9}" type="presParOf" srcId="{81C78154-AB14-4469-BB6F-DD717A0E9046}" destId="{59D9B7A5-6516-4B79-8FBA-EB97220CECA5}" srcOrd="3" destOrd="0" presId="urn:microsoft.com/office/officeart/2005/8/layout/default"/>
    <dgm:cxn modelId="{75DF1D6B-9974-437D-BA70-AB295DA498A5}" type="presParOf" srcId="{81C78154-AB14-4469-BB6F-DD717A0E9046}" destId="{EEE3F7A4-217A-40A3-B17C-2071BB772D10}" srcOrd="4" destOrd="0" presId="urn:microsoft.com/office/officeart/2005/8/layout/default"/>
    <dgm:cxn modelId="{2968F20E-EA0D-4D9A-9FE8-804901E8C469}" type="presParOf" srcId="{81C78154-AB14-4469-BB6F-DD717A0E9046}" destId="{37ED2FB2-1268-4142-8A54-C41CC4747A13}" srcOrd="5" destOrd="0" presId="urn:microsoft.com/office/officeart/2005/8/layout/default"/>
    <dgm:cxn modelId="{90E1EBF7-4582-4221-BDC6-AD233585E2D7}" type="presParOf" srcId="{81C78154-AB14-4469-BB6F-DD717A0E9046}" destId="{C2C18132-7B7F-4E5C-8588-D6DE5DC0B407}" srcOrd="6" destOrd="0" presId="urn:microsoft.com/office/officeart/2005/8/layout/default"/>
    <dgm:cxn modelId="{EA9B88DA-E6A2-416D-95BB-1A7EEC7EB2B5}" type="presParOf" srcId="{81C78154-AB14-4469-BB6F-DD717A0E9046}" destId="{840F0040-BAAB-4225-AE28-F55172DD5DC1}" srcOrd="7" destOrd="0" presId="urn:microsoft.com/office/officeart/2005/8/layout/default"/>
    <dgm:cxn modelId="{CB5CD45E-C4FA-4E8E-BB26-A40558B51298}" type="presParOf" srcId="{81C78154-AB14-4469-BB6F-DD717A0E9046}" destId="{D1A76263-2349-4B5E-AD46-7F8B27851D1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81C3AC-E78D-4EDB-BF88-CFAB6CFC975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D1C0609-0DDC-4C2A-A158-BB05BB10AFA0}">
      <dgm:prSet/>
      <dgm:spPr/>
      <dgm:t>
        <a:bodyPr/>
        <a:lstStyle/>
        <a:p>
          <a:r>
            <a:rPr lang="en-US"/>
            <a:t>C1 to C4 -&gt; A0 to A4 of Arduino </a:t>
          </a:r>
        </a:p>
      </dgm:t>
    </dgm:pt>
    <dgm:pt modelId="{366040A2-5DA9-4FCC-948E-BC612B5A835B}" type="parTrans" cxnId="{3030433F-416A-40EB-B7D5-F2FD54ACA0B8}">
      <dgm:prSet/>
      <dgm:spPr/>
      <dgm:t>
        <a:bodyPr/>
        <a:lstStyle/>
        <a:p>
          <a:endParaRPr lang="en-US"/>
        </a:p>
      </dgm:t>
    </dgm:pt>
    <dgm:pt modelId="{9831E1F0-51C6-4DD7-8F4A-FB04236E124D}" type="sibTrans" cxnId="{3030433F-416A-40EB-B7D5-F2FD54ACA0B8}">
      <dgm:prSet/>
      <dgm:spPr/>
      <dgm:t>
        <a:bodyPr/>
        <a:lstStyle/>
        <a:p>
          <a:endParaRPr lang="en-US"/>
        </a:p>
      </dgm:t>
    </dgm:pt>
    <dgm:pt modelId="{4CFBCE2A-31A7-45FC-9E9D-A3197CF29EB9}">
      <dgm:prSet/>
      <dgm:spPr/>
      <dgm:t>
        <a:bodyPr/>
        <a:lstStyle/>
        <a:p>
          <a:r>
            <a:rPr lang="en-US"/>
            <a:t>R1 -&gt; Pin 8 of Arduino</a:t>
          </a:r>
        </a:p>
      </dgm:t>
    </dgm:pt>
    <dgm:pt modelId="{13782E4D-4ECE-4B3F-8394-4C9B270D9B72}" type="parTrans" cxnId="{84F9F6D4-4328-4ACB-9A6A-7E97DA46FAEB}">
      <dgm:prSet/>
      <dgm:spPr/>
      <dgm:t>
        <a:bodyPr/>
        <a:lstStyle/>
        <a:p>
          <a:endParaRPr lang="en-US"/>
        </a:p>
      </dgm:t>
    </dgm:pt>
    <dgm:pt modelId="{76E5521C-F4CB-4755-AB10-F9C2F88F2651}" type="sibTrans" cxnId="{84F9F6D4-4328-4ACB-9A6A-7E97DA46FAEB}">
      <dgm:prSet/>
      <dgm:spPr/>
      <dgm:t>
        <a:bodyPr/>
        <a:lstStyle/>
        <a:p>
          <a:endParaRPr lang="en-US"/>
        </a:p>
      </dgm:t>
    </dgm:pt>
    <dgm:pt modelId="{3094811A-1CC7-47A7-A7B0-CDF855FC8494}">
      <dgm:prSet/>
      <dgm:spPr/>
      <dgm:t>
        <a:bodyPr/>
        <a:lstStyle/>
        <a:p>
          <a:r>
            <a:rPr lang="en-US"/>
            <a:t>R2 -&gt; Pin 9 of Arduino</a:t>
          </a:r>
        </a:p>
      </dgm:t>
    </dgm:pt>
    <dgm:pt modelId="{441B6F6E-B809-4E57-B271-09E5B0ED938B}" type="parTrans" cxnId="{E3102302-6CB8-4351-9B03-82FDF4E4C2E2}">
      <dgm:prSet/>
      <dgm:spPr/>
      <dgm:t>
        <a:bodyPr/>
        <a:lstStyle/>
        <a:p>
          <a:endParaRPr lang="en-US"/>
        </a:p>
      </dgm:t>
    </dgm:pt>
    <dgm:pt modelId="{153B867A-CA23-4544-96DC-1BE9DA34A710}" type="sibTrans" cxnId="{E3102302-6CB8-4351-9B03-82FDF4E4C2E2}">
      <dgm:prSet/>
      <dgm:spPr/>
      <dgm:t>
        <a:bodyPr/>
        <a:lstStyle/>
        <a:p>
          <a:endParaRPr lang="en-US"/>
        </a:p>
      </dgm:t>
    </dgm:pt>
    <dgm:pt modelId="{289CB363-AC9F-4AAD-9981-2986F33BD95C}">
      <dgm:prSet/>
      <dgm:spPr/>
      <dgm:t>
        <a:bodyPr/>
        <a:lstStyle/>
        <a:p>
          <a:r>
            <a:rPr lang="en-US"/>
            <a:t>R3 -&gt; Pin 12 of Arduino</a:t>
          </a:r>
        </a:p>
      </dgm:t>
    </dgm:pt>
    <dgm:pt modelId="{B48F2270-8DB8-43E1-9E7E-C88F45E70C08}" type="parTrans" cxnId="{56FFB6D6-A6BC-49A8-B805-42DCD0ECDE3E}">
      <dgm:prSet/>
      <dgm:spPr/>
      <dgm:t>
        <a:bodyPr/>
        <a:lstStyle/>
        <a:p>
          <a:endParaRPr lang="en-US"/>
        </a:p>
      </dgm:t>
    </dgm:pt>
    <dgm:pt modelId="{1E5A6E72-A886-4437-86B8-5E7246A29FF7}" type="sibTrans" cxnId="{56FFB6D6-A6BC-49A8-B805-42DCD0ECDE3E}">
      <dgm:prSet/>
      <dgm:spPr/>
      <dgm:t>
        <a:bodyPr/>
        <a:lstStyle/>
        <a:p>
          <a:endParaRPr lang="en-US"/>
        </a:p>
      </dgm:t>
    </dgm:pt>
    <dgm:pt modelId="{F8288CF0-489B-43A6-8063-E7E084EF3017}">
      <dgm:prSet/>
      <dgm:spPr/>
      <dgm:t>
        <a:bodyPr/>
        <a:lstStyle/>
        <a:p>
          <a:r>
            <a:rPr lang="en-US"/>
            <a:t>R4 -&gt; Pin 13 of Arduino  </a:t>
          </a:r>
        </a:p>
      </dgm:t>
    </dgm:pt>
    <dgm:pt modelId="{1199851A-1C37-48D8-83FB-5F87C71BD1B9}" type="parTrans" cxnId="{ADAF9A50-3183-414D-B1BC-C0B37241A81D}">
      <dgm:prSet/>
      <dgm:spPr/>
      <dgm:t>
        <a:bodyPr/>
        <a:lstStyle/>
        <a:p>
          <a:endParaRPr lang="en-US"/>
        </a:p>
      </dgm:t>
    </dgm:pt>
    <dgm:pt modelId="{0C4A4ADE-073A-46B1-AD61-ECF7F339E103}" type="sibTrans" cxnId="{ADAF9A50-3183-414D-B1BC-C0B37241A81D}">
      <dgm:prSet/>
      <dgm:spPr/>
      <dgm:t>
        <a:bodyPr/>
        <a:lstStyle/>
        <a:p>
          <a:endParaRPr lang="en-US"/>
        </a:p>
      </dgm:t>
    </dgm:pt>
    <dgm:pt modelId="{17DC53E3-C2CE-4FCA-B397-350DE442C98C}" type="pres">
      <dgm:prSet presAssocID="{8181C3AC-E78D-4EDB-BF88-CFAB6CFC9757}" presName="outerComposite" presStyleCnt="0">
        <dgm:presLayoutVars>
          <dgm:chMax val="5"/>
          <dgm:dir/>
          <dgm:resizeHandles val="exact"/>
        </dgm:presLayoutVars>
      </dgm:prSet>
      <dgm:spPr/>
    </dgm:pt>
    <dgm:pt modelId="{B4C7086D-695D-4D20-9488-CB76892FE7B3}" type="pres">
      <dgm:prSet presAssocID="{8181C3AC-E78D-4EDB-BF88-CFAB6CFC9757}" presName="dummyMaxCanvas" presStyleCnt="0">
        <dgm:presLayoutVars/>
      </dgm:prSet>
      <dgm:spPr/>
    </dgm:pt>
    <dgm:pt modelId="{202C9F04-6054-4293-9514-B1A0370C031C}" type="pres">
      <dgm:prSet presAssocID="{8181C3AC-E78D-4EDB-BF88-CFAB6CFC9757}" presName="FiveNodes_1" presStyleLbl="node1" presStyleIdx="0" presStyleCnt="5">
        <dgm:presLayoutVars>
          <dgm:bulletEnabled val="1"/>
        </dgm:presLayoutVars>
      </dgm:prSet>
      <dgm:spPr/>
    </dgm:pt>
    <dgm:pt modelId="{5A163350-1E8E-4FEF-870E-6DB9510D6B65}" type="pres">
      <dgm:prSet presAssocID="{8181C3AC-E78D-4EDB-BF88-CFAB6CFC9757}" presName="FiveNodes_2" presStyleLbl="node1" presStyleIdx="1" presStyleCnt="5">
        <dgm:presLayoutVars>
          <dgm:bulletEnabled val="1"/>
        </dgm:presLayoutVars>
      </dgm:prSet>
      <dgm:spPr/>
    </dgm:pt>
    <dgm:pt modelId="{ACE05C0E-5817-4157-B761-9E07B0A640B0}" type="pres">
      <dgm:prSet presAssocID="{8181C3AC-E78D-4EDB-BF88-CFAB6CFC9757}" presName="FiveNodes_3" presStyleLbl="node1" presStyleIdx="2" presStyleCnt="5">
        <dgm:presLayoutVars>
          <dgm:bulletEnabled val="1"/>
        </dgm:presLayoutVars>
      </dgm:prSet>
      <dgm:spPr/>
    </dgm:pt>
    <dgm:pt modelId="{2CF77D43-2813-4B9D-AD3B-E8603B2D3F03}" type="pres">
      <dgm:prSet presAssocID="{8181C3AC-E78D-4EDB-BF88-CFAB6CFC9757}" presName="FiveNodes_4" presStyleLbl="node1" presStyleIdx="3" presStyleCnt="5">
        <dgm:presLayoutVars>
          <dgm:bulletEnabled val="1"/>
        </dgm:presLayoutVars>
      </dgm:prSet>
      <dgm:spPr/>
    </dgm:pt>
    <dgm:pt modelId="{0CD93DBD-E274-4853-8197-297477CC2CC0}" type="pres">
      <dgm:prSet presAssocID="{8181C3AC-E78D-4EDB-BF88-CFAB6CFC9757}" presName="FiveNodes_5" presStyleLbl="node1" presStyleIdx="4" presStyleCnt="5">
        <dgm:presLayoutVars>
          <dgm:bulletEnabled val="1"/>
        </dgm:presLayoutVars>
      </dgm:prSet>
      <dgm:spPr/>
    </dgm:pt>
    <dgm:pt modelId="{8BE62E85-F4E8-4F00-9940-18AFF8AF164B}" type="pres">
      <dgm:prSet presAssocID="{8181C3AC-E78D-4EDB-BF88-CFAB6CFC9757}" presName="FiveConn_1-2" presStyleLbl="fgAccFollowNode1" presStyleIdx="0" presStyleCnt="4">
        <dgm:presLayoutVars>
          <dgm:bulletEnabled val="1"/>
        </dgm:presLayoutVars>
      </dgm:prSet>
      <dgm:spPr/>
    </dgm:pt>
    <dgm:pt modelId="{41275E6A-0890-489E-874F-6406EFC49935}" type="pres">
      <dgm:prSet presAssocID="{8181C3AC-E78D-4EDB-BF88-CFAB6CFC9757}" presName="FiveConn_2-3" presStyleLbl="fgAccFollowNode1" presStyleIdx="1" presStyleCnt="4">
        <dgm:presLayoutVars>
          <dgm:bulletEnabled val="1"/>
        </dgm:presLayoutVars>
      </dgm:prSet>
      <dgm:spPr/>
    </dgm:pt>
    <dgm:pt modelId="{59725743-8D10-41F8-B978-F74BDC050CA9}" type="pres">
      <dgm:prSet presAssocID="{8181C3AC-E78D-4EDB-BF88-CFAB6CFC9757}" presName="FiveConn_3-4" presStyleLbl="fgAccFollowNode1" presStyleIdx="2" presStyleCnt="4">
        <dgm:presLayoutVars>
          <dgm:bulletEnabled val="1"/>
        </dgm:presLayoutVars>
      </dgm:prSet>
      <dgm:spPr/>
    </dgm:pt>
    <dgm:pt modelId="{47BA4B46-5071-4E39-A1CC-FB6F50C4D9B1}" type="pres">
      <dgm:prSet presAssocID="{8181C3AC-E78D-4EDB-BF88-CFAB6CFC9757}" presName="FiveConn_4-5" presStyleLbl="fgAccFollowNode1" presStyleIdx="3" presStyleCnt="4">
        <dgm:presLayoutVars>
          <dgm:bulletEnabled val="1"/>
        </dgm:presLayoutVars>
      </dgm:prSet>
      <dgm:spPr/>
    </dgm:pt>
    <dgm:pt modelId="{89D2E800-01D7-4EE2-ACBF-1FBDDFCFD642}" type="pres">
      <dgm:prSet presAssocID="{8181C3AC-E78D-4EDB-BF88-CFAB6CFC9757}" presName="FiveNodes_1_text" presStyleLbl="node1" presStyleIdx="4" presStyleCnt="5">
        <dgm:presLayoutVars>
          <dgm:bulletEnabled val="1"/>
        </dgm:presLayoutVars>
      </dgm:prSet>
      <dgm:spPr/>
    </dgm:pt>
    <dgm:pt modelId="{0BEAFE6D-5531-43D2-9A9C-2621A8CC62B5}" type="pres">
      <dgm:prSet presAssocID="{8181C3AC-E78D-4EDB-BF88-CFAB6CFC9757}" presName="FiveNodes_2_text" presStyleLbl="node1" presStyleIdx="4" presStyleCnt="5">
        <dgm:presLayoutVars>
          <dgm:bulletEnabled val="1"/>
        </dgm:presLayoutVars>
      </dgm:prSet>
      <dgm:spPr/>
    </dgm:pt>
    <dgm:pt modelId="{CFB21CB5-2CBA-4555-ACC3-71D8EB1599BF}" type="pres">
      <dgm:prSet presAssocID="{8181C3AC-E78D-4EDB-BF88-CFAB6CFC9757}" presName="FiveNodes_3_text" presStyleLbl="node1" presStyleIdx="4" presStyleCnt="5">
        <dgm:presLayoutVars>
          <dgm:bulletEnabled val="1"/>
        </dgm:presLayoutVars>
      </dgm:prSet>
      <dgm:spPr/>
    </dgm:pt>
    <dgm:pt modelId="{9E38FF9F-836B-4B3C-B6C6-D8E6FFAA3451}" type="pres">
      <dgm:prSet presAssocID="{8181C3AC-E78D-4EDB-BF88-CFAB6CFC9757}" presName="FiveNodes_4_text" presStyleLbl="node1" presStyleIdx="4" presStyleCnt="5">
        <dgm:presLayoutVars>
          <dgm:bulletEnabled val="1"/>
        </dgm:presLayoutVars>
      </dgm:prSet>
      <dgm:spPr/>
    </dgm:pt>
    <dgm:pt modelId="{15E9891D-64A7-4E63-9AF1-2BF850B553A1}" type="pres">
      <dgm:prSet presAssocID="{8181C3AC-E78D-4EDB-BF88-CFAB6CFC975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3102302-6CB8-4351-9B03-82FDF4E4C2E2}" srcId="{8181C3AC-E78D-4EDB-BF88-CFAB6CFC9757}" destId="{3094811A-1CC7-47A7-A7B0-CDF855FC8494}" srcOrd="2" destOrd="0" parTransId="{441B6F6E-B809-4E57-B271-09E5B0ED938B}" sibTransId="{153B867A-CA23-4544-96DC-1BE9DA34A710}"/>
    <dgm:cxn modelId="{1A7FAE1A-DEB4-4010-BA98-FAB58B2BC506}" type="presOf" srcId="{F8288CF0-489B-43A6-8063-E7E084EF3017}" destId="{15E9891D-64A7-4E63-9AF1-2BF850B553A1}" srcOrd="1" destOrd="0" presId="urn:microsoft.com/office/officeart/2005/8/layout/vProcess5"/>
    <dgm:cxn modelId="{B194F42C-0053-43ED-AFDA-BE1691A3946D}" type="presOf" srcId="{289CB363-AC9F-4AAD-9981-2986F33BD95C}" destId="{2CF77D43-2813-4B9D-AD3B-E8603B2D3F03}" srcOrd="0" destOrd="0" presId="urn:microsoft.com/office/officeart/2005/8/layout/vProcess5"/>
    <dgm:cxn modelId="{1193D62E-F772-4AE8-8BAA-9186B22DA909}" type="presOf" srcId="{9831E1F0-51C6-4DD7-8F4A-FB04236E124D}" destId="{8BE62E85-F4E8-4F00-9940-18AFF8AF164B}" srcOrd="0" destOrd="0" presId="urn:microsoft.com/office/officeart/2005/8/layout/vProcess5"/>
    <dgm:cxn modelId="{3030433F-416A-40EB-B7D5-F2FD54ACA0B8}" srcId="{8181C3AC-E78D-4EDB-BF88-CFAB6CFC9757}" destId="{8D1C0609-0DDC-4C2A-A158-BB05BB10AFA0}" srcOrd="0" destOrd="0" parTransId="{366040A2-5DA9-4FCC-948E-BC612B5A835B}" sibTransId="{9831E1F0-51C6-4DD7-8F4A-FB04236E124D}"/>
    <dgm:cxn modelId="{F3D4195C-6C03-4E2D-940D-730BA8FE2684}" type="presOf" srcId="{1E5A6E72-A886-4437-86B8-5E7246A29FF7}" destId="{47BA4B46-5071-4E39-A1CC-FB6F50C4D9B1}" srcOrd="0" destOrd="0" presId="urn:microsoft.com/office/officeart/2005/8/layout/vProcess5"/>
    <dgm:cxn modelId="{183B145E-DFD2-462F-B50B-BD8BF7927529}" type="presOf" srcId="{4CFBCE2A-31A7-45FC-9E9D-A3197CF29EB9}" destId="{0BEAFE6D-5531-43D2-9A9C-2621A8CC62B5}" srcOrd="1" destOrd="0" presId="urn:microsoft.com/office/officeart/2005/8/layout/vProcess5"/>
    <dgm:cxn modelId="{B9160442-282A-441D-91D5-9301DD6EE93A}" type="presOf" srcId="{8181C3AC-E78D-4EDB-BF88-CFAB6CFC9757}" destId="{17DC53E3-C2CE-4FCA-B397-350DE442C98C}" srcOrd="0" destOrd="0" presId="urn:microsoft.com/office/officeart/2005/8/layout/vProcess5"/>
    <dgm:cxn modelId="{FCB3B84D-B653-44DC-B715-6089E5B0C94D}" type="presOf" srcId="{76E5521C-F4CB-4755-AB10-F9C2F88F2651}" destId="{41275E6A-0890-489E-874F-6406EFC49935}" srcOrd="0" destOrd="0" presId="urn:microsoft.com/office/officeart/2005/8/layout/vProcess5"/>
    <dgm:cxn modelId="{2F0C0E6E-2141-44A6-91B8-FBE224578422}" type="presOf" srcId="{8D1C0609-0DDC-4C2A-A158-BB05BB10AFA0}" destId="{202C9F04-6054-4293-9514-B1A0370C031C}" srcOrd="0" destOrd="0" presId="urn:microsoft.com/office/officeart/2005/8/layout/vProcess5"/>
    <dgm:cxn modelId="{ADAF9A50-3183-414D-B1BC-C0B37241A81D}" srcId="{8181C3AC-E78D-4EDB-BF88-CFAB6CFC9757}" destId="{F8288CF0-489B-43A6-8063-E7E084EF3017}" srcOrd="4" destOrd="0" parTransId="{1199851A-1C37-48D8-83FB-5F87C71BD1B9}" sibTransId="{0C4A4ADE-073A-46B1-AD61-ECF7F339E103}"/>
    <dgm:cxn modelId="{9EEFD676-E233-4890-9022-59000E87EB1A}" type="presOf" srcId="{3094811A-1CC7-47A7-A7B0-CDF855FC8494}" destId="{ACE05C0E-5817-4157-B761-9E07B0A640B0}" srcOrd="0" destOrd="0" presId="urn:microsoft.com/office/officeart/2005/8/layout/vProcess5"/>
    <dgm:cxn modelId="{A252D37E-9456-4D64-9507-B90D5BE685DF}" type="presOf" srcId="{153B867A-CA23-4544-96DC-1BE9DA34A710}" destId="{59725743-8D10-41F8-B978-F74BDC050CA9}" srcOrd="0" destOrd="0" presId="urn:microsoft.com/office/officeart/2005/8/layout/vProcess5"/>
    <dgm:cxn modelId="{B44C6D86-9DAF-4625-BB61-8A1381455234}" type="presOf" srcId="{289CB363-AC9F-4AAD-9981-2986F33BD95C}" destId="{9E38FF9F-836B-4B3C-B6C6-D8E6FFAA3451}" srcOrd="1" destOrd="0" presId="urn:microsoft.com/office/officeart/2005/8/layout/vProcess5"/>
    <dgm:cxn modelId="{F92D8A96-6D2C-40D8-9D61-87F5A4E5842C}" type="presOf" srcId="{4CFBCE2A-31A7-45FC-9E9D-A3197CF29EB9}" destId="{5A163350-1E8E-4FEF-870E-6DB9510D6B65}" srcOrd="0" destOrd="0" presId="urn:microsoft.com/office/officeart/2005/8/layout/vProcess5"/>
    <dgm:cxn modelId="{3295ADB8-5ACA-4C05-AB59-82224114E830}" type="presOf" srcId="{F8288CF0-489B-43A6-8063-E7E084EF3017}" destId="{0CD93DBD-E274-4853-8197-297477CC2CC0}" srcOrd="0" destOrd="0" presId="urn:microsoft.com/office/officeart/2005/8/layout/vProcess5"/>
    <dgm:cxn modelId="{84F9F6D4-4328-4ACB-9A6A-7E97DA46FAEB}" srcId="{8181C3AC-E78D-4EDB-BF88-CFAB6CFC9757}" destId="{4CFBCE2A-31A7-45FC-9E9D-A3197CF29EB9}" srcOrd="1" destOrd="0" parTransId="{13782E4D-4ECE-4B3F-8394-4C9B270D9B72}" sibTransId="{76E5521C-F4CB-4755-AB10-F9C2F88F2651}"/>
    <dgm:cxn modelId="{1A1AAED6-301B-4A78-B529-387D9B396B31}" type="presOf" srcId="{3094811A-1CC7-47A7-A7B0-CDF855FC8494}" destId="{CFB21CB5-2CBA-4555-ACC3-71D8EB1599BF}" srcOrd="1" destOrd="0" presId="urn:microsoft.com/office/officeart/2005/8/layout/vProcess5"/>
    <dgm:cxn modelId="{56FFB6D6-A6BC-49A8-B805-42DCD0ECDE3E}" srcId="{8181C3AC-E78D-4EDB-BF88-CFAB6CFC9757}" destId="{289CB363-AC9F-4AAD-9981-2986F33BD95C}" srcOrd="3" destOrd="0" parTransId="{B48F2270-8DB8-43E1-9E7E-C88F45E70C08}" sibTransId="{1E5A6E72-A886-4437-86B8-5E7246A29FF7}"/>
    <dgm:cxn modelId="{F7B345DA-3C4B-4697-A354-DC06B4B8C4A1}" type="presOf" srcId="{8D1C0609-0DDC-4C2A-A158-BB05BB10AFA0}" destId="{89D2E800-01D7-4EE2-ACBF-1FBDDFCFD642}" srcOrd="1" destOrd="0" presId="urn:microsoft.com/office/officeart/2005/8/layout/vProcess5"/>
    <dgm:cxn modelId="{DEB84FF6-28B9-4EF6-8087-190A917C19BD}" type="presParOf" srcId="{17DC53E3-C2CE-4FCA-B397-350DE442C98C}" destId="{B4C7086D-695D-4D20-9488-CB76892FE7B3}" srcOrd="0" destOrd="0" presId="urn:microsoft.com/office/officeart/2005/8/layout/vProcess5"/>
    <dgm:cxn modelId="{99923A20-1B70-4117-A751-3E3AD22D4A66}" type="presParOf" srcId="{17DC53E3-C2CE-4FCA-B397-350DE442C98C}" destId="{202C9F04-6054-4293-9514-B1A0370C031C}" srcOrd="1" destOrd="0" presId="urn:microsoft.com/office/officeart/2005/8/layout/vProcess5"/>
    <dgm:cxn modelId="{C28E27B7-5EE9-413C-8FDD-3E605D392F62}" type="presParOf" srcId="{17DC53E3-C2CE-4FCA-B397-350DE442C98C}" destId="{5A163350-1E8E-4FEF-870E-6DB9510D6B65}" srcOrd="2" destOrd="0" presId="urn:microsoft.com/office/officeart/2005/8/layout/vProcess5"/>
    <dgm:cxn modelId="{EBACBBD7-1A49-4251-95FB-3F3AF9C20188}" type="presParOf" srcId="{17DC53E3-C2CE-4FCA-B397-350DE442C98C}" destId="{ACE05C0E-5817-4157-B761-9E07B0A640B0}" srcOrd="3" destOrd="0" presId="urn:microsoft.com/office/officeart/2005/8/layout/vProcess5"/>
    <dgm:cxn modelId="{368629CE-F184-493E-A00F-38B37F2CA5A8}" type="presParOf" srcId="{17DC53E3-C2CE-4FCA-B397-350DE442C98C}" destId="{2CF77D43-2813-4B9D-AD3B-E8603B2D3F03}" srcOrd="4" destOrd="0" presId="urn:microsoft.com/office/officeart/2005/8/layout/vProcess5"/>
    <dgm:cxn modelId="{5CC61CA8-BA53-4383-AD21-E18F91058FA1}" type="presParOf" srcId="{17DC53E3-C2CE-4FCA-B397-350DE442C98C}" destId="{0CD93DBD-E274-4853-8197-297477CC2CC0}" srcOrd="5" destOrd="0" presId="urn:microsoft.com/office/officeart/2005/8/layout/vProcess5"/>
    <dgm:cxn modelId="{BC65E613-75E5-4F53-9934-E32B7D720D6A}" type="presParOf" srcId="{17DC53E3-C2CE-4FCA-B397-350DE442C98C}" destId="{8BE62E85-F4E8-4F00-9940-18AFF8AF164B}" srcOrd="6" destOrd="0" presId="urn:microsoft.com/office/officeart/2005/8/layout/vProcess5"/>
    <dgm:cxn modelId="{136FAE16-8B0C-4534-95F7-94FA7508E470}" type="presParOf" srcId="{17DC53E3-C2CE-4FCA-B397-350DE442C98C}" destId="{41275E6A-0890-489E-874F-6406EFC49935}" srcOrd="7" destOrd="0" presId="urn:microsoft.com/office/officeart/2005/8/layout/vProcess5"/>
    <dgm:cxn modelId="{7FB6484B-0D74-47F1-94D7-0C83D48EA04C}" type="presParOf" srcId="{17DC53E3-C2CE-4FCA-B397-350DE442C98C}" destId="{59725743-8D10-41F8-B978-F74BDC050CA9}" srcOrd="8" destOrd="0" presId="urn:microsoft.com/office/officeart/2005/8/layout/vProcess5"/>
    <dgm:cxn modelId="{70F81F66-9745-41BA-9B4A-431FD6265FF1}" type="presParOf" srcId="{17DC53E3-C2CE-4FCA-B397-350DE442C98C}" destId="{47BA4B46-5071-4E39-A1CC-FB6F50C4D9B1}" srcOrd="9" destOrd="0" presId="urn:microsoft.com/office/officeart/2005/8/layout/vProcess5"/>
    <dgm:cxn modelId="{3F65124D-B864-49EB-8172-53DF3FAC1C5C}" type="presParOf" srcId="{17DC53E3-C2CE-4FCA-B397-350DE442C98C}" destId="{89D2E800-01D7-4EE2-ACBF-1FBDDFCFD642}" srcOrd="10" destOrd="0" presId="urn:microsoft.com/office/officeart/2005/8/layout/vProcess5"/>
    <dgm:cxn modelId="{973276D4-7A30-42F0-B116-718504700C7D}" type="presParOf" srcId="{17DC53E3-C2CE-4FCA-B397-350DE442C98C}" destId="{0BEAFE6D-5531-43D2-9A9C-2621A8CC62B5}" srcOrd="11" destOrd="0" presId="urn:microsoft.com/office/officeart/2005/8/layout/vProcess5"/>
    <dgm:cxn modelId="{9F9EE825-84D7-423F-9106-3B93D5E3A1F3}" type="presParOf" srcId="{17DC53E3-C2CE-4FCA-B397-350DE442C98C}" destId="{CFB21CB5-2CBA-4555-ACC3-71D8EB1599BF}" srcOrd="12" destOrd="0" presId="urn:microsoft.com/office/officeart/2005/8/layout/vProcess5"/>
    <dgm:cxn modelId="{A1EF41D6-B067-4A6F-BDC0-867720E4F497}" type="presParOf" srcId="{17DC53E3-C2CE-4FCA-B397-350DE442C98C}" destId="{9E38FF9F-836B-4B3C-B6C6-D8E6FFAA3451}" srcOrd="13" destOrd="0" presId="urn:microsoft.com/office/officeart/2005/8/layout/vProcess5"/>
    <dgm:cxn modelId="{8184E42D-C63D-4B92-BF67-47DB44BCA6AE}" type="presParOf" srcId="{17DC53E3-C2CE-4FCA-B397-350DE442C98C}" destId="{15E9891D-64A7-4E63-9AF1-2BF850B553A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589752-0C0C-45D8-A4A5-69A556FFAA23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A18AEC3-3C43-4127-8D67-AE952110FC3D}">
      <dgm:prSet/>
      <dgm:spPr/>
      <dgm:t>
        <a:bodyPr/>
        <a:lstStyle/>
        <a:p>
          <a:r>
            <a:rPr lang="en-US"/>
            <a:t>Vin –&gt; 5V of Arduino</a:t>
          </a:r>
        </a:p>
      </dgm:t>
    </dgm:pt>
    <dgm:pt modelId="{0D634026-183C-4D6D-AE01-6065FD33E701}" type="parTrans" cxnId="{2B6422BF-1350-4CBA-ABE9-EF3924E93AF2}">
      <dgm:prSet/>
      <dgm:spPr/>
      <dgm:t>
        <a:bodyPr/>
        <a:lstStyle/>
        <a:p>
          <a:endParaRPr lang="en-US"/>
        </a:p>
      </dgm:t>
    </dgm:pt>
    <dgm:pt modelId="{74023AAE-6776-44BC-9130-8DCFDDDECFCC}" type="sibTrans" cxnId="{2B6422BF-1350-4CBA-ABE9-EF3924E93AF2}">
      <dgm:prSet/>
      <dgm:spPr/>
      <dgm:t>
        <a:bodyPr/>
        <a:lstStyle/>
        <a:p>
          <a:endParaRPr lang="en-US"/>
        </a:p>
      </dgm:t>
    </dgm:pt>
    <dgm:pt modelId="{91D3B125-A38F-4055-9F32-180FD3940881}">
      <dgm:prSet/>
      <dgm:spPr/>
      <dgm:t>
        <a:bodyPr/>
        <a:lstStyle/>
        <a:p>
          <a:r>
            <a:rPr lang="en-US"/>
            <a:t>Gnd -&gt; Gnd of Arduino</a:t>
          </a:r>
        </a:p>
      </dgm:t>
    </dgm:pt>
    <dgm:pt modelId="{E4F65E48-263D-4F49-8FC2-515EC1209859}" type="parTrans" cxnId="{04A4D648-8EE6-41E5-ACDA-01874586A80D}">
      <dgm:prSet/>
      <dgm:spPr/>
      <dgm:t>
        <a:bodyPr/>
        <a:lstStyle/>
        <a:p>
          <a:endParaRPr lang="en-US"/>
        </a:p>
      </dgm:t>
    </dgm:pt>
    <dgm:pt modelId="{DD5977A9-9C33-4600-A104-8F689CD8FBA5}" type="sibTrans" cxnId="{04A4D648-8EE6-41E5-ACDA-01874586A80D}">
      <dgm:prSet/>
      <dgm:spPr/>
      <dgm:t>
        <a:bodyPr/>
        <a:lstStyle/>
        <a:p>
          <a:endParaRPr lang="en-US"/>
        </a:p>
      </dgm:t>
    </dgm:pt>
    <dgm:pt modelId="{DB22580F-7D75-4D4C-8DE3-BCA8FC328755}">
      <dgm:prSet/>
      <dgm:spPr/>
      <dgm:t>
        <a:bodyPr/>
        <a:lstStyle/>
        <a:p>
          <a:r>
            <a:rPr lang="en-US"/>
            <a:t>Tx -&gt; Pin 10 of Arduino</a:t>
          </a:r>
        </a:p>
      </dgm:t>
    </dgm:pt>
    <dgm:pt modelId="{1A3C6957-5715-4D0C-B1F0-56BBC9609983}" type="parTrans" cxnId="{FA72B591-BA6B-4B17-851D-C2DF74E6BE30}">
      <dgm:prSet/>
      <dgm:spPr/>
      <dgm:t>
        <a:bodyPr/>
        <a:lstStyle/>
        <a:p>
          <a:endParaRPr lang="en-US"/>
        </a:p>
      </dgm:t>
    </dgm:pt>
    <dgm:pt modelId="{749F312A-5A31-4628-95EF-14D14D21A2BA}" type="sibTrans" cxnId="{FA72B591-BA6B-4B17-851D-C2DF74E6BE30}">
      <dgm:prSet/>
      <dgm:spPr/>
      <dgm:t>
        <a:bodyPr/>
        <a:lstStyle/>
        <a:p>
          <a:endParaRPr lang="en-US"/>
        </a:p>
      </dgm:t>
    </dgm:pt>
    <dgm:pt modelId="{6B060E99-8661-4E03-AAD7-7A078D18C3FB}">
      <dgm:prSet/>
      <dgm:spPr/>
      <dgm:t>
        <a:bodyPr/>
        <a:lstStyle/>
        <a:p>
          <a:r>
            <a:rPr lang="en-US"/>
            <a:t>Rx -&gt; Pin 11 of Arduino</a:t>
          </a:r>
        </a:p>
      </dgm:t>
    </dgm:pt>
    <dgm:pt modelId="{6328FD11-119A-4276-B0D5-1CD7B5E5E39C}" type="parTrans" cxnId="{5CCCFC4B-E044-411A-AF93-06EBD97A1135}">
      <dgm:prSet/>
      <dgm:spPr/>
      <dgm:t>
        <a:bodyPr/>
        <a:lstStyle/>
        <a:p>
          <a:endParaRPr lang="en-US"/>
        </a:p>
      </dgm:t>
    </dgm:pt>
    <dgm:pt modelId="{EE9316A5-14ED-4340-9854-9B5AD5138AD8}" type="sibTrans" cxnId="{5CCCFC4B-E044-411A-AF93-06EBD97A1135}">
      <dgm:prSet/>
      <dgm:spPr/>
      <dgm:t>
        <a:bodyPr/>
        <a:lstStyle/>
        <a:p>
          <a:endParaRPr lang="en-US"/>
        </a:p>
      </dgm:t>
    </dgm:pt>
    <dgm:pt modelId="{29215E78-96F8-4D68-9B36-7F67A0C65506}" type="pres">
      <dgm:prSet presAssocID="{41589752-0C0C-45D8-A4A5-69A556FFAA23}" presName="matrix" presStyleCnt="0">
        <dgm:presLayoutVars>
          <dgm:chMax val="1"/>
          <dgm:dir/>
          <dgm:resizeHandles val="exact"/>
        </dgm:presLayoutVars>
      </dgm:prSet>
      <dgm:spPr/>
    </dgm:pt>
    <dgm:pt modelId="{419399C2-1E8D-43A7-8351-BD055547D7F2}" type="pres">
      <dgm:prSet presAssocID="{41589752-0C0C-45D8-A4A5-69A556FFAA23}" presName="diamond" presStyleLbl="bgShp" presStyleIdx="0" presStyleCnt="1"/>
      <dgm:spPr/>
    </dgm:pt>
    <dgm:pt modelId="{CEB6A189-0713-4C57-A10F-98D15C21C9F2}" type="pres">
      <dgm:prSet presAssocID="{41589752-0C0C-45D8-A4A5-69A556FFAA2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546CDE6-79AD-474B-A68F-9769BC1ED1BA}" type="pres">
      <dgm:prSet presAssocID="{41589752-0C0C-45D8-A4A5-69A556FFAA2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758461F-6330-414E-9FBC-6082682E7C8F}" type="pres">
      <dgm:prSet presAssocID="{41589752-0C0C-45D8-A4A5-69A556FFAA2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908C75-FE89-44AC-A5F1-87E3F70A5D65}" type="pres">
      <dgm:prSet presAssocID="{41589752-0C0C-45D8-A4A5-69A556FFAA2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309B403-E1E5-4F20-B152-5588391C26E0}" type="presOf" srcId="{6A18AEC3-3C43-4127-8D67-AE952110FC3D}" destId="{CEB6A189-0713-4C57-A10F-98D15C21C9F2}" srcOrd="0" destOrd="0" presId="urn:microsoft.com/office/officeart/2005/8/layout/matrix3"/>
    <dgm:cxn modelId="{630F4F06-EDEB-4C20-BC78-0FD9F80B2881}" type="presOf" srcId="{91D3B125-A38F-4055-9F32-180FD3940881}" destId="{A546CDE6-79AD-474B-A68F-9769BC1ED1BA}" srcOrd="0" destOrd="0" presId="urn:microsoft.com/office/officeart/2005/8/layout/matrix3"/>
    <dgm:cxn modelId="{04A4D648-8EE6-41E5-ACDA-01874586A80D}" srcId="{41589752-0C0C-45D8-A4A5-69A556FFAA23}" destId="{91D3B125-A38F-4055-9F32-180FD3940881}" srcOrd="1" destOrd="0" parTransId="{E4F65E48-263D-4F49-8FC2-515EC1209859}" sibTransId="{DD5977A9-9C33-4600-A104-8F689CD8FBA5}"/>
    <dgm:cxn modelId="{5CCCFC4B-E044-411A-AF93-06EBD97A1135}" srcId="{41589752-0C0C-45D8-A4A5-69A556FFAA23}" destId="{6B060E99-8661-4E03-AAD7-7A078D18C3FB}" srcOrd="3" destOrd="0" parTransId="{6328FD11-119A-4276-B0D5-1CD7B5E5E39C}" sibTransId="{EE9316A5-14ED-4340-9854-9B5AD5138AD8}"/>
    <dgm:cxn modelId="{FA72B591-BA6B-4B17-851D-C2DF74E6BE30}" srcId="{41589752-0C0C-45D8-A4A5-69A556FFAA23}" destId="{DB22580F-7D75-4D4C-8DE3-BCA8FC328755}" srcOrd="2" destOrd="0" parTransId="{1A3C6957-5715-4D0C-B1F0-56BBC9609983}" sibTransId="{749F312A-5A31-4628-95EF-14D14D21A2BA}"/>
    <dgm:cxn modelId="{2B6422BF-1350-4CBA-ABE9-EF3924E93AF2}" srcId="{41589752-0C0C-45D8-A4A5-69A556FFAA23}" destId="{6A18AEC3-3C43-4127-8D67-AE952110FC3D}" srcOrd="0" destOrd="0" parTransId="{0D634026-183C-4D6D-AE01-6065FD33E701}" sibTransId="{74023AAE-6776-44BC-9130-8DCFDDDECFCC}"/>
    <dgm:cxn modelId="{111E30D5-B7CE-4984-BC3A-8564221EF21C}" type="presOf" srcId="{DB22580F-7D75-4D4C-8DE3-BCA8FC328755}" destId="{5758461F-6330-414E-9FBC-6082682E7C8F}" srcOrd="0" destOrd="0" presId="urn:microsoft.com/office/officeart/2005/8/layout/matrix3"/>
    <dgm:cxn modelId="{E760EEE4-1722-477C-BAE6-43F88651B65E}" type="presOf" srcId="{6B060E99-8661-4E03-AAD7-7A078D18C3FB}" destId="{02908C75-FE89-44AC-A5F1-87E3F70A5D65}" srcOrd="0" destOrd="0" presId="urn:microsoft.com/office/officeart/2005/8/layout/matrix3"/>
    <dgm:cxn modelId="{2237E8F8-ABB6-4F33-AA2F-107748D46F36}" type="presOf" srcId="{41589752-0C0C-45D8-A4A5-69A556FFAA23}" destId="{29215E78-96F8-4D68-9B36-7F67A0C65506}" srcOrd="0" destOrd="0" presId="urn:microsoft.com/office/officeart/2005/8/layout/matrix3"/>
    <dgm:cxn modelId="{708D1C86-48BA-4097-BB0C-1AEEEBD3F6D7}" type="presParOf" srcId="{29215E78-96F8-4D68-9B36-7F67A0C65506}" destId="{419399C2-1E8D-43A7-8351-BD055547D7F2}" srcOrd="0" destOrd="0" presId="urn:microsoft.com/office/officeart/2005/8/layout/matrix3"/>
    <dgm:cxn modelId="{91888961-174C-40C7-8E20-7BCC8B19E702}" type="presParOf" srcId="{29215E78-96F8-4D68-9B36-7F67A0C65506}" destId="{CEB6A189-0713-4C57-A10F-98D15C21C9F2}" srcOrd="1" destOrd="0" presId="urn:microsoft.com/office/officeart/2005/8/layout/matrix3"/>
    <dgm:cxn modelId="{A5102189-4422-4F7D-A683-410D7B3B17D8}" type="presParOf" srcId="{29215E78-96F8-4D68-9B36-7F67A0C65506}" destId="{A546CDE6-79AD-474B-A68F-9769BC1ED1BA}" srcOrd="2" destOrd="0" presId="urn:microsoft.com/office/officeart/2005/8/layout/matrix3"/>
    <dgm:cxn modelId="{57F8426E-9D92-4BFA-BEE3-4D167DE1E864}" type="presParOf" srcId="{29215E78-96F8-4D68-9B36-7F67A0C65506}" destId="{5758461F-6330-414E-9FBC-6082682E7C8F}" srcOrd="3" destOrd="0" presId="urn:microsoft.com/office/officeart/2005/8/layout/matrix3"/>
    <dgm:cxn modelId="{64789A1F-6224-493C-8358-80147053B11A}" type="presParOf" srcId="{29215E78-96F8-4D68-9B36-7F67A0C65506}" destId="{02908C75-FE89-44AC-A5F1-87E3F70A5D6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847039-16FC-451E-89A1-75C506753C3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46EB5E4-381F-4284-AA14-D1A570663D4A}">
      <dgm:prSet/>
      <dgm:spPr/>
      <dgm:t>
        <a:bodyPr/>
        <a:lstStyle/>
        <a:p>
          <a:r>
            <a:rPr lang="en-US"/>
            <a:t>wire.h -&gt; This library allows to communicate between I2C/TWI devices. On the Arduino Uno board it is enabled by SDA(A4) and SCL(A5) pins.</a:t>
          </a:r>
        </a:p>
      </dgm:t>
    </dgm:pt>
    <dgm:pt modelId="{574E7F6C-07B7-4E83-B3CB-0EF6EBF0632A}" type="parTrans" cxnId="{F392257F-4466-4418-8CDD-DD61D8E15A47}">
      <dgm:prSet/>
      <dgm:spPr/>
      <dgm:t>
        <a:bodyPr/>
        <a:lstStyle/>
        <a:p>
          <a:endParaRPr lang="en-US"/>
        </a:p>
      </dgm:t>
    </dgm:pt>
    <dgm:pt modelId="{B3F7192B-5CC6-48C5-AE7C-9D609367763C}" type="sibTrans" cxnId="{F392257F-4466-4418-8CDD-DD61D8E15A47}">
      <dgm:prSet/>
      <dgm:spPr/>
      <dgm:t>
        <a:bodyPr/>
        <a:lstStyle/>
        <a:p>
          <a:endParaRPr lang="en-US"/>
        </a:p>
      </dgm:t>
    </dgm:pt>
    <dgm:pt modelId="{E7645015-4BC9-48B3-A2FE-9BD5977052F4}">
      <dgm:prSet/>
      <dgm:spPr/>
      <dgm:t>
        <a:bodyPr/>
        <a:lstStyle/>
        <a:p>
          <a:r>
            <a:rPr lang="en-US"/>
            <a:t>LiquidCrystal.h -&gt; Allows communication with Alphanumeric Liquid Crystal Displays</a:t>
          </a:r>
        </a:p>
      </dgm:t>
    </dgm:pt>
    <dgm:pt modelId="{A0415E39-B1AE-4EA2-A129-970064A54ED2}" type="parTrans" cxnId="{66B82E65-3866-49B2-9C57-94959DD44B70}">
      <dgm:prSet/>
      <dgm:spPr/>
      <dgm:t>
        <a:bodyPr/>
        <a:lstStyle/>
        <a:p>
          <a:endParaRPr lang="en-US"/>
        </a:p>
      </dgm:t>
    </dgm:pt>
    <dgm:pt modelId="{E6717694-4511-4CFA-969B-4C15F637DB18}" type="sibTrans" cxnId="{66B82E65-3866-49B2-9C57-94959DD44B70}">
      <dgm:prSet/>
      <dgm:spPr/>
      <dgm:t>
        <a:bodyPr/>
        <a:lstStyle/>
        <a:p>
          <a:endParaRPr lang="en-US"/>
        </a:p>
      </dgm:t>
    </dgm:pt>
    <dgm:pt modelId="{F8037F0C-FC7B-430C-85B3-B3A70849F1A2}">
      <dgm:prSet/>
      <dgm:spPr/>
      <dgm:t>
        <a:bodyPr/>
        <a:lstStyle/>
        <a:p>
          <a:r>
            <a:rPr lang="en-US"/>
            <a:t>Keypad.h -&gt; It is used for using Matrix style keypads with Arduino</a:t>
          </a:r>
        </a:p>
      </dgm:t>
    </dgm:pt>
    <dgm:pt modelId="{B4F04D54-02FE-406B-8B63-F7938D81A066}" type="parTrans" cxnId="{35E20541-4B12-4086-8257-B2FDAFE3A192}">
      <dgm:prSet/>
      <dgm:spPr/>
      <dgm:t>
        <a:bodyPr/>
        <a:lstStyle/>
        <a:p>
          <a:endParaRPr lang="en-US"/>
        </a:p>
      </dgm:t>
    </dgm:pt>
    <dgm:pt modelId="{83A7BD87-D687-4232-98E6-5B8E35A5E3CE}" type="sibTrans" cxnId="{35E20541-4B12-4086-8257-B2FDAFE3A192}">
      <dgm:prSet/>
      <dgm:spPr/>
      <dgm:t>
        <a:bodyPr/>
        <a:lstStyle/>
        <a:p>
          <a:endParaRPr lang="en-US"/>
        </a:p>
      </dgm:t>
    </dgm:pt>
    <dgm:pt modelId="{FDD23763-A476-4DCF-B281-328382EBBFAB}">
      <dgm:prSet/>
      <dgm:spPr/>
      <dgm:t>
        <a:bodyPr/>
        <a:lstStyle/>
        <a:p>
          <a:r>
            <a:rPr lang="en-US"/>
            <a:t>SoftwareSerial.h -&gt; Multi Instance software serial library for Arduino/Wiring</a:t>
          </a:r>
        </a:p>
      </dgm:t>
    </dgm:pt>
    <dgm:pt modelId="{7F5FB276-EB8E-42A5-AEFE-89C698F773B6}" type="parTrans" cxnId="{4A98876B-839F-40EA-9112-4EC4BFE9DE27}">
      <dgm:prSet/>
      <dgm:spPr/>
      <dgm:t>
        <a:bodyPr/>
        <a:lstStyle/>
        <a:p>
          <a:endParaRPr lang="en-US"/>
        </a:p>
      </dgm:t>
    </dgm:pt>
    <dgm:pt modelId="{8365AE4C-EB7A-48B3-80DB-970DF39C3C80}" type="sibTrans" cxnId="{4A98876B-839F-40EA-9112-4EC4BFE9DE27}">
      <dgm:prSet/>
      <dgm:spPr/>
      <dgm:t>
        <a:bodyPr/>
        <a:lstStyle/>
        <a:p>
          <a:endParaRPr lang="en-US"/>
        </a:p>
      </dgm:t>
    </dgm:pt>
    <dgm:pt modelId="{12D4F331-7505-4D65-9A12-5017812EC718}" type="pres">
      <dgm:prSet presAssocID="{73847039-16FC-451E-89A1-75C506753C35}" presName="vert0" presStyleCnt="0">
        <dgm:presLayoutVars>
          <dgm:dir/>
          <dgm:animOne val="branch"/>
          <dgm:animLvl val="lvl"/>
        </dgm:presLayoutVars>
      </dgm:prSet>
      <dgm:spPr/>
    </dgm:pt>
    <dgm:pt modelId="{810DF779-EFE3-46B2-ABD7-5412F9C67DCE}" type="pres">
      <dgm:prSet presAssocID="{846EB5E4-381F-4284-AA14-D1A570663D4A}" presName="thickLine" presStyleLbl="alignNode1" presStyleIdx="0" presStyleCnt="4"/>
      <dgm:spPr/>
    </dgm:pt>
    <dgm:pt modelId="{A9224F45-D482-4298-926A-2FF6F3EA55E2}" type="pres">
      <dgm:prSet presAssocID="{846EB5E4-381F-4284-AA14-D1A570663D4A}" presName="horz1" presStyleCnt="0"/>
      <dgm:spPr/>
    </dgm:pt>
    <dgm:pt modelId="{685F6FEE-E5C0-4266-9E77-D68560A12BA6}" type="pres">
      <dgm:prSet presAssocID="{846EB5E4-381F-4284-AA14-D1A570663D4A}" presName="tx1" presStyleLbl="revTx" presStyleIdx="0" presStyleCnt="4"/>
      <dgm:spPr/>
    </dgm:pt>
    <dgm:pt modelId="{F7133A0F-3A13-4BE8-B862-0958EFE9C77E}" type="pres">
      <dgm:prSet presAssocID="{846EB5E4-381F-4284-AA14-D1A570663D4A}" presName="vert1" presStyleCnt="0"/>
      <dgm:spPr/>
    </dgm:pt>
    <dgm:pt modelId="{969595CD-E00C-44E3-A82F-BFD59DA07C13}" type="pres">
      <dgm:prSet presAssocID="{E7645015-4BC9-48B3-A2FE-9BD5977052F4}" presName="thickLine" presStyleLbl="alignNode1" presStyleIdx="1" presStyleCnt="4"/>
      <dgm:spPr/>
    </dgm:pt>
    <dgm:pt modelId="{D4BDC207-5693-4C2D-8938-E9E1AC14B440}" type="pres">
      <dgm:prSet presAssocID="{E7645015-4BC9-48B3-A2FE-9BD5977052F4}" presName="horz1" presStyleCnt="0"/>
      <dgm:spPr/>
    </dgm:pt>
    <dgm:pt modelId="{A5F69C2D-95D6-4514-90AE-E3A83FD0CF06}" type="pres">
      <dgm:prSet presAssocID="{E7645015-4BC9-48B3-A2FE-9BD5977052F4}" presName="tx1" presStyleLbl="revTx" presStyleIdx="1" presStyleCnt="4"/>
      <dgm:spPr/>
    </dgm:pt>
    <dgm:pt modelId="{D9756550-C144-4071-BD3B-50F1BB90AAAC}" type="pres">
      <dgm:prSet presAssocID="{E7645015-4BC9-48B3-A2FE-9BD5977052F4}" presName="vert1" presStyleCnt="0"/>
      <dgm:spPr/>
    </dgm:pt>
    <dgm:pt modelId="{A3DFB926-E578-4DFA-8C83-964FC6A9E26C}" type="pres">
      <dgm:prSet presAssocID="{F8037F0C-FC7B-430C-85B3-B3A70849F1A2}" presName="thickLine" presStyleLbl="alignNode1" presStyleIdx="2" presStyleCnt="4"/>
      <dgm:spPr/>
    </dgm:pt>
    <dgm:pt modelId="{19441F34-C524-4B59-87A9-7C613DB48FCA}" type="pres">
      <dgm:prSet presAssocID="{F8037F0C-FC7B-430C-85B3-B3A70849F1A2}" presName="horz1" presStyleCnt="0"/>
      <dgm:spPr/>
    </dgm:pt>
    <dgm:pt modelId="{A5B5E71C-5A61-4446-AFBB-51770E107AC1}" type="pres">
      <dgm:prSet presAssocID="{F8037F0C-FC7B-430C-85B3-B3A70849F1A2}" presName="tx1" presStyleLbl="revTx" presStyleIdx="2" presStyleCnt="4"/>
      <dgm:spPr/>
    </dgm:pt>
    <dgm:pt modelId="{EBD94014-E6DD-4148-9F92-EF7EE3938BDD}" type="pres">
      <dgm:prSet presAssocID="{F8037F0C-FC7B-430C-85B3-B3A70849F1A2}" presName="vert1" presStyleCnt="0"/>
      <dgm:spPr/>
    </dgm:pt>
    <dgm:pt modelId="{A4DBF941-E55F-4F31-A8E5-DFC7592F7AB1}" type="pres">
      <dgm:prSet presAssocID="{FDD23763-A476-4DCF-B281-328382EBBFAB}" presName="thickLine" presStyleLbl="alignNode1" presStyleIdx="3" presStyleCnt="4"/>
      <dgm:spPr/>
    </dgm:pt>
    <dgm:pt modelId="{43E8E65D-2EE7-4FBD-8DD7-756A860FA3D7}" type="pres">
      <dgm:prSet presAssocID="{FDD23763-A476-4DCF-B281-328382EBBFAB}" presName="horz1" presStyleCnt="0"/>
      <dgm:spPr/>
    </dgm:pt>
    <dgm:pt modelId="{9274DF54-F0C2-4C25-A2E9-6A9CBA42A59D}" type="pres">
      <dgm:prSet presAssocID="{FDD23763-A476-4DCF-B281-328382EBBFAB}" presName="tx1" presStyleLbl="revTx" presStyleIdx="3" presStyleCnt="4"/>
      <dgm:spPr/>
    </dgm:pt>
    <dgm:pt modelId="{D9CD2A5B-FBB3-40E1-A090-6CCAD262BDF3}" type="pres">
      <dgm:prSet presAssocID="{FDD23763-A476-4DCF-B281-328382EBBFAB}" presName="vert1" presStyleCnt="0"/>
      <dgm:spPr/>
    </dgm:pt>
  </dgm:ptLst>
  <dgm:cxnLst>
    <dgm:cxn modelId="{B6E3561C-F35C-4AEE-AB72-777F49BD082C}" type="presOf" srcId="{F8037F0C-FC7B-430C-85B3-B3A70849F1A2}" destId="{A5B5E71C-5A61-4446-AFBB-51770E107AC1}" srcOrd="0" destOrd="0" presId="urn:microsoft.com/office/officeart/2008/layout/LinedList"/>
    <dgm:cxn modelId="{F122FF2F-0E64-4124-A4E3-02CA71474607}" type="presOf" srcId="{FDD23763-A476-4DCF-B281-328382EBBFAB}" destId="{9274DF54-F0C2-4C25-A2E9-6A9CBA42A59D}" srcOrd="0" destOrd="0" presId="urn:microsoft.com/office/officeart/2008/layout/LinedList"/>
    <dgm:cxn modelId="{35E20541-4B12-4086-8257-B2FDAFE3A192}" srcId="{73847039-16FC-451E-89A1-75C506753C35}" destId="{F8037F0C-FC7B-430C-85B3-B3A70849F1A2}" srcOrd="2" destOrd="0" parTransId="{B4F04D54-02FE-406B-8B63-F7938D81A066}" sibTransId="{83A7BD87-D687-4232-98E6-5B8E35A5E3CE}"/>
    <dgm:cxn modelId="{66B82E65-3866-49B2-9C57-94959DD44B70}" srcId="{73847039-16FC-451E-89A1-75C506753C35}" destId="{E7645015-4BC9-48B3-A2FE-9BD5977052F4}" srcOrd="1" destOrd="0" parTransId="{A0415E39-B1AE-4EA2-A129-970064A54ED2}" sibTransId="{E6717694-4511-4CFA-969B-4C15F637DB18}"/>
    <dgm:cxn modelId="{4A98876B-839F-40EA-9112-4EC4BFE9DE27}" srcId="{73847039-16FC-451E-89A1-75C506753C35}" destId="{FDD23763-A476-4DCF-B281-328382EBBFAB}" srcOrd="3" destOrd="0" parTransId="{7F5FB276-EB8E-42A5-AEFE-89C698F773B6}" sibTransId="{8365AE4C-EB7A-48B3-80DB-970DF39C3C80}"/>
    <dgm:cxn modelId="{CEBD3851-292F-405E-99D4-ED543D6A7B34}" type="presOf" srcId="{73847039-16FC-451E-89A1-75C506753C35}" destId="{12D4F331-7505-4D65-9A12-5017812EC718}" srcOrd="0" destOrd="0" presId="urn:microsoft.com/office/officeart/2008/layout/LinedList"/>
    <dgm:cxn modelId="{3CD5137E-1F02-427E-B912-2A7976AA60B5}" type="presOf" srcId="{846EB5E4-381F-4284-AA14-D1A570663D4A}" destId="{685F6FEE-E5C0-4266-9E77-D68560A12BA6}" srcOrd="0" destOrd="0" presId="urn:microsoft.com/office/officeart/2008/layout/LinedList"/>
    <dgm:cxn modelId="{F392257F-4466-4418-8CDD-DD61D8E15A47}" srcId="{73847039-16FC-451E-89A1-75C506753C35}" destId="{846EB5E4-381F-4284-AA14-D1A570663D4A}" srcOrd="0" destOrd="0" parTransId="{574E7F6C-07B7-4E83-B3CB-0EF6EBF0632A}" sibTransId="{B3F7192B-5CC6-48C5-AE7C-9D609367763C}"/>
    <dgm:cxn modelId="{0487C682-181A-49EB-8F22-48E77B55E410}" type="presOf" srcId="{E7645015-4BC9-48B3-A2FE-9BD5977052F4}" destId="{A5F69C2D-95D6-4514-90AE-E3A83FD0CF06}" srcOrd="0" destOrd="0" presId="urn:microsoft.com/office/officeart/2008/layout/LinedList"/>
    <dgm:cxn modelId="{A1CDC5E7-C62D-485B-8D25-9ACC595AECF1}" type="presParOf" srcId="{12D4F331-7505-4D65-9A12-5017812EC718}" destId="{810DF779-EFE3-46B2-ABD7-5412F9C67DCE}" srcOrd="0" destOrd="0" presId="urn:microsoft.com/office/officeart/2008/layout/LinedList"/>
    <dgm:cxn modelId="{B7408884-00D2-454D-A80D-FC5784D22F0C}" type="presParOf" srcId="{12D4F331-7505-4D65-9A12-5017812EC718}" destId="{A9224F45-D482-4298-926A-2FF6F3EA55E2}" srcOrd="1" destOrd="0" presId="urn:microsoft.com/office/officeart/2008/layout/LinedList"/>
    <dgm:cxn modelId="{B5D14251-4594-4835-93D0-95CDA8713304}" type="presParOf" srcId="{A9224F45-D482-4298-926A-2FF6F3EA55E2}" destId="{685F6FEE-E5C0-4266-9E77-D68560A12BA6}" srcOrd="0" destOrd="0" presId="urn:microsoft.com/office/officeart/2008/layout/LinedList"/>
    <dgm:cxn modelId="{5ADC2C82-6714-4716-ABE6-1FB2616E36C8}" type="presParOf" srcId="{A9224F45-D482-4298-926A-2FF6F3EA55E2}" destId="{F7133A0F-3A13-4BE8-B862-0958EFE9C77E}" srcOrd="1" destOrd="0" presId="urn:microsoft.com/office/officeart/2008/layout/LinedList"/>
    <dgm:cxn modelId="{B3CCDD4C-6ACB-4009-8FD2-E4D4219F26BC}" type="presParOf" srcId="{12D4F331-7505-4D65-9A12-5017812EC718}" destId="{969595CD-E00C-44E3-A82F-BFD59DA07C13}" srcOrd="2" destOrd="0" presId="urn:microsoft.com/office/officeart/2008/layout/LinedList"/>
    <dgm:cxn modelId="{C30BB15E-DC68-44CC-B862-A31590DB01DF}" type="presParOf" srcId="{12D4F331-7505-4D65-9A12-5017812EC718}" destId="{D4BDC207-5693-4C2D-8938-E9E1AC14B440}" srcOrd="3" destOrd="0" presId="urn:microsoft.com/office/officeart/2008/layout/LinedList"/>
    <dgm:cxn modelId="{76DF2B55-691F-45DB-8FA9-6E40E83C72F2}" type="presParOf" srcId="{D4BDC207-5693-4C2D-8938-E9E1AC14B440}" destId="{A5F69C2D-95D6-4514-90AE-E3A83FD0CF06}" srcOrd="0" destOrd="0" presId="urn:microsoft.com/office/officeart/2008/layout/LinedList"/>
    <dgm:cxn modelId="{95733748-B958-4B71-AE46-F541C6DB45F0}" type="presParOf" srcId="{D4BDC207-5693-4C2D-8938-E9E1AC14B440}" destId="{D9756550-C144-4071-BD3B-50F1BB90AAAC}" srcOrd="1" destOrd="0" presId="urn:microsoft.com/office/officeart/2008/layout/LinedList"/>
    <dgm:cxn modelId="{D4D70D4C-BF55-4D0D-B145-993414530250}" type="presParOf" srcId="{12D4F331-7505-4D65-9A12-5017812EC718}" destId="{A3DFB926-E578-4DFA-8C83-964FC6A9E26C}" srcOrd="4" destOrd="0" presId="urn:microsoft.com/office/officeart/2008/layout/LinedList"/>
    <dgm:cxn modelId="{7F5CF39D-1CBE-4277-A64D-EB87762E98DE}" type="presParOf" srcId="{12D4F331-7505-4D65-9A12-5017812EC718}" destId="{19441F34-C524-4B59-87A9-7C613DB48FCA}" srcOrd="5" destOrd="0" presId="urn:microsoft.com/office/officeart/2008/layout/LinedList"/>
    <dgm:cxn modelId="{654B766A-01B2-4579-B316-8F8B5ACC85FB}" type="presParOf" srcId="{19441F34-C524-4B59-87A9-7C613DB48FCA}" destId="{A5B5E71C-5A61-4446-AFBB-51770E107AC1}" srcOrd="0" destOrd="0" presId="urn:microsoft.com/office/officeart/2008/layout/LinedList"/>
    <dgm:cxn modelId="{352B3DAB-5F22-4CB0-A141-0A56C26610B1}" type="presParOf" srcId="{19441F34-C524-4B59-87A9-7C613DB48FCA}" destId="{EBD94014-E6DD-4148-9F92-EF7EE3938BDD}" srcOrd="1" destOrd="0" presId="urn:microsoft.com/office/officeart/2008/layout/LinedList"/>
    <dgm:cxn modelId="{CD00F5FA-BC0B-4C55-95EF-FF76BF64F3B1}" type="presParOf" srcId="{12D4F331-7505-4D65-9A12-5017812EC718}" destId="{A4DBF941-E55F-4F31-A8E5-DFC7592F7AB1}" srcOrd="6" destOrd="0" presId="urn:microsoft.com/office/officeart/2008/layout/LinedList"/>
    <dgm:cxn modelId="{A163E770-0E2C-4F97-8566-5FA4F9FCD7E4}" type="presParOf" srcId="{12D4F331-7505-4D65-9A12-5017812EC718}" destId="{43E8E65D-2EE7-4FBD-8DD7-756A860FA3D7}" srcOrd="7" destOrd="0" presId="urn:microsoft.com/office/officeart/2008/layout/LinedList"/>
    <dgm:cxn modelId="{A5C911BB-0972-453D-91BA-ED81D2862C62}" type="presParOf" srcId="{43E8E65D-2EE7-4FBD-8DD7-756A860FA3D7}" destId="{9274DF54-F0C2-4C25-A2E9-6A9CBA42A59D}" srcOrd="0" destOrd="0" presId="urn:microsoft.com/office/officeart/2008/layout/LinedList"/>
    <dgm:cxn modelId="{6BC03D90-4B39-4EF4-A6C9-0D7F0D951A8E}" type="presParOf" srcId="{43E8E65D-2EE7-4FBD-8DD7-756A860FA3D7}" destId="{D9CD2A5B-FBB3-40E1-A090-6CCAD262BD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9E658-4ADB-4D1A-8564-C30656FBF9D1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Arduino is an essential component which enhances the security feature in the project</a:t>
          </a:r>
        </a:p>
      </dsp:txBody>
      <dsp:txXfrm>
        <a:off x="377190" y="3160"/>
        <a:ext cx="2907506" cy="1744503"/>
      </dsp:txXfrm>
    </dsp:sp>
    <dsp:sp modelId="{8064797E-BA1D-45AF-B328-B408F8F60C8F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Arduino is connected to Keypad matrix, LCD screen, Logic Level controller and GSM module.</a:t>
          </a:r>
        </a:p>
      </dsp:txBody>
      <dsp:txXfrm>
        <a:off x="3575446" y="3160"/>
        <a:ext cx="2907506" cy="1744503"/>
      </dsp:txXfrm>
    </dsp:sp>
    <dsp:sp modelId="{EEE3F7A4-217A-40A3-B17C-2071BB772D10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GSM module notifies the user about any security breach. </a:t>
          </a:r>
        </a:p>
      </dsp:txBody>
      <dsp:txXfrm>
        <a:off x="6773703" y="3160"/>
        <a:ext cx="2907506" cy="1744503"/>
      </dsp:txXfrm>
    </dsp:sp>
    <dsp:sp modelId="{C2C18132-7B7F-4E5C-8588-D6DE5DC0B407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sends notifications to user when garage door is opened, closed and a wrong password is entered three times.</a:t>
          </a:r>
        </a:p>
      </dsp:txBody>
      <dsp:txXfrm>
        <a:off x="1976318" y="2038415"/>
        <a:ext cx="2907506" cy="1744503"/>
      </dsp:txXfrm>
    </dsp:sp>
    <dsp:sp modelId="{D1A76263-2349-4B5E-AD46-7F8B27851D10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Essential component with regards to safety  </a:t>
          </a:r>
        </a:p>
      </dsp:txBody>
      <dsp:txXfrm>
        <a:off x="5174575" y="2038415"/>
        <a:ext cx="2907506" cy="1744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C9F04-6054-4293-9514-B1A0370C031C}">
      <dsp:nvSpPr>
        <dsp:cNvPr id="0" name=""/>
        <dsp:cNvSpPr/>
      </dsp:nvSpPr>
      <dsp:spPr>
        <a:xfrm>
          <a:off x="0" y="0"/>
          <a:ext cx="5068567" cy="9219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C1 to C4 -&gt; A0 to A4 of Arduino </a:t>
          </a:r>
        </a:p>
      </dsp:txBody>
      <dsp:txXfrm>
        <a:off x="27002" y="27002"/>
        <a:ext cx="3965875" cy="867919"/>
      </dsp:txXfrm>
    </dsp:sp>
    <dsp:sp modelId="{5A163350-1E8E-4FEF-870E-6DB9510D6B65}">
      <dsp:nvSpPr>
        <dsp:cNvPr id="0" name=""/>
        <dsp:cNvSpPr/>
      </dsp:nvSpPr>
      <dsp:spPr>
        <a:xfrm>
          <a:off x="378496" y="1049968"/>
          <a:ext cx="5068567" cy="9219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R1 -&gt; Pin 8 of Arduino</a:t>
          </a:r>
        </a:p>
      </dsp:txBody>
      <dsp:txXfrm>
        <a:off x="405498" y="1076970"/>
        <a:ext cx="4036816" cy="867919"/>
      </dsp:txXfrm>
    </dsp:sp>
    <dsp:sp modelId="{ACE05C0E-5817-4157-B761-9E07B0A640B0}">
      <dsp:nvSpPr>
        <dsp:cNvPr id="0" name=""/>
        <dsp:cNvSpPr/>
      </dsp:nvSpPr>
      <dsp:spPr>
        <a:xfrm>
          <a:off x="756993" y="2099937"/>
          <a:ext cx="5068567" cy="9219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R2 -&gt; Pin 9 of Arduino</a:t>
          </a:r>
        </a:p>
      </dsp:txBody>
      <dsp:txXfrm>
        <a:off x="783995" y="2126939"/>
        <a:ext cx="4036816" cy="867919"/>
      </dsp:txXfrm>
    </dsp:sp>
    <dsp:sp modelId="{2CF77D43-2813-4B9D-AD3B-E8603B2D3F03}">
      <dsp:nvSpPr>
        <dsp:cNvPr id="0" name=""/>
        <dsp:cNvSpPr/>
      </dsp:nvSpPr>
      <dsp:spPr>
        <a:xfrm>
          <a:off x="1135490" y="3149905"/>
          <a:ext cx="5068567" cy="9219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R3 -&gt; Pin 12 of Arduino</a:t>
          </a:r>
        </a:p>
      </dsp:txBody>
      <dsp:txXfrm>
        <a:off x="1162492" y="3176907"/>
        <a:ext cx="4036816" cy="867919"/>
      </dsp:txXfrm>
    </dsp:sp>
    <dsp:sp modelId="{0CD93DBD-E274-4853-8197-297477CC2CC0}">
      <dsp:nvSpPr>
        <dsp:cNvPr id="0" name=""/>
        <dsp:cNvSpPr/>
      </dsp:nvSpPr>
      <dsp:spPr>
        <a:xfrm>
          <a:off x="1513987" y="4199874"/>
          <a:ext cx="5068567" cy="92192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R4 -&gt; Pin 13 of Arduino  </a:t>
          </a:r>
        </a:p>
      </dsp:txBody>
      <dsp:txXfrm>
        <a:off x="1540989" y="4226876"/>
        <a:ext cx="4036816" cy="867919"/>
      </dsp:txXfrm>
    </dsp:sp>
    <dsp:sp modelId="{8BE62E85-F4E8-4F00-9940-18AFF8AF164B}">
      <dsp:nvSpPr>
        <dsp:cNvPr id="0" name=""/>
        <dsp:cNvSpPr/>
      </dsp:nvSpPr>
      <dsp:spPr>
        <a:xfrm>
          <a:off x="4469316" y="673516"/>
          <a:ext cx="599250" cy="5992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604147" y="673516"/>
        <a:ext cx="329588" cy="450936"/>
      </dsp:txXfrm>
    </dsp:sp>
    <dsp:sp modelId="{41275E6A-0890-489E-874F-6406EFC49935}">
      <dsp:nvSpPr>
        <dsp:cNvPr id="0" name=""/>
        <dsp:cNvSpPr/>
      </dsp:nvSpPr>
      <dsp:spPr>
        <a:xfrm>
          <a:off x="4847813" y="1723485"/>
          <a:ext cx="599250" cy="59925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982644" y="1723485"/>
        <a:ext cx="329588" cy="450936"/>
      </dsp:txXfrm>
    </dsp:sp>
    <dsp:sp modelId="{59725743-8D10-41F8-B978-F74BDC050CA9}">
      <dsp:nvSpPr>
        <dsp:cNvPr id="0" name=""/>
        <dsp:cNvSpPr/>
      </dsp:nvSpPr>
      <dsp:spPr>
        <a:xfrm>
          <a:off x="5226310" y="2758088"/>
          <a:ext cx="599250" cy="59925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361141" y="2758088"/>
        <a:ext cx="329588" cy="450936"/>
      </dsp:txXfrm>
    </dsp:sp>
    <dsp:sp modelId="{47BA4B46-5071-4E39-A1CC-FB6F50C4D9B1}">
      <dsp:nvSpPr>
        <dsp:cNvPr id="0" name=""/>
        <dsp:cNvSpPr/>
      </dsp:nvSpPr>
      <dsp:spPr>
        <a:xfrm>
          <a:off x="5604807" y="3818300"/>
          <a:ext cx="599250" cy="59925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739638" y="3818300"/>
        <a:ext cx="329588" cy="450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399C2-1E8D-43A7-8351-BD055547D7F2}">
      <dsp:nvSpPr>
        <dsp:cNvPr id="0" name=""/>
        <dsp:cNvSpPr/>
      </dsp:nvSpPr>
      <dsp:spPr>
        <a:xfrm>
          <a:off x="730378" y="0"/>
          <a:ext cx="5121798" cy="512179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6A189-0713-4C57-A10F-98D15C21C9F2}">
      <dsp:nvSpPr>
        <dsp:cNvPr id="0" name=""/>
        <dsp:cNvSpPr/>
      </dsp:nvSpPr>
      <dsp:spPr>
        <a:xfrm>
          <a:off x="1216949" y="486570"/>
          <a:ext cx="1997501" cy="19975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Vin –&gt; 5V of Arduino</a:t>
          </a:r>
        </a:p>
      </dsp:txBody>
      <dsp:txXfrm>
        <a:off x="1314459" y="584080"/>
        <a:ext cx="1802481" cy="1802481"/>
      </dsp:txXfrm>
    </dsp:sp>
    <dsp:sp modelId="{A546CDE6-79AD-474B-A68F-9769BC1ED1BA}">
      <dsp:nvSpPr>
        <dsp:cNvPr id="0" name=""/>
        <dsp:cNvSpPr/>
      </dsp:nvSpPr>
      <dsp:spPr>
        <a:xfrm>
          <a:off x="3368104" y="486570"/>
          <a:ext cx="1997501" cy="19975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Gnd -&gt; Gnd of Arduino</a:t>
          </a:r>
        </a:p>
      </dsp:txBody>
      <dsp:txXfrm>
        <a:off x="3465614" y="584080"/>
        <a:ext cx="1802481" cy="1802481"/>
      </dsp:txXfrm>
    </dsp:sp>
    <dsp:sp modelId="{5758461F-6330-414E-9FBC-6082682E7C8F}">
      <dsp:nvSpPr>
        <dsp:cNvPr id="0" name=""/>
        <dsp:cNvSpPr/>
      </dsp:nvSpPr>
      <dsp:spPr>
        <a:xfrm>
          <a:off x="1216949" y="2637725"/>
          <a:ext cx="1997501" cy="199750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Tx -&gt; Pin 10 of Arduino</a:t>
          </a:r>
        </a:p>
      </dsp:txBody>
      <dsp:txXfrm>
        <a:off x="1314459" y="2735235"/>
        <a:ext cx="1802481" cy="1802481"/>
      </dsp:txXfrm>
    </dsp:sp>
    <dsp:sp modelId="{02908C75-FE89-44AC-A5F1-87E3F70A5D65}">
      <dsp:nvSpPr>
        <dsp:cNvPr id="0" name=""/>
        <dsp:cNvSpPr/>
      </dsp:nvSpPr>
      <dsp:spPr>
        <a:xfrm>
          <a:off x="3368104" y="2637725"/>
          <a:ext cx="1997501" cy="199750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Rx -&gt; Pin 11 of Arduino</a:t>
          </a:r>
        </a:p>
      </dsp:txBody>
      <dsp:txXfrm>
        <a:off x="3465614" y="2735235"/>
        <a:ext cx="1802481" cy="18024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DF779-EFE3-46B2-ABD7-5412F9C67DCE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F6FEE-E5C0-4266-9E77-D68560A12BA6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wire.h -&gt; This library allows to communicate between I2C/TWI devices. On the Arduino Uno board it is enabled by SDA(A4) and SCL(A5) pins.</a:t>
          </a:r>
        </a:p>
      </dsp:txBody>
      <dsp:txXfrm>
        <a:off x="0" y="0"/>
        <a:ext cx="6797675" cy="1412477"/>
      </dsp:txXfrm>
    </dsp:sp>
    <dsp:sp modelId="{969595CD-E00C-44E3-A82F-BFD59DA07C13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69C2D-95D6-4514-90AE-E3A83FD0CF06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LiquidCrystal.h -&gt; Allows communication with Alphanumeric Liquid Crystal Displays</a:t>
          </a:r>
        </a:p>
      </dsp:txBody>
      <dsp:txXfrm>
        <a:off x="0" y="1412477"/>
        <a:ext cx="6797675" cy="1412477"/>
      </dsp:txXfrm>
    </dsp:sp>
    <dsp:sp modelId="{A3DFB926-E578-4DFA-8C83-964FC6A9E26C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5E71C-5A61-4446-AFBB-51770E107AC1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Keypad.h -&gt; It is used for using Matrix style keypads with Arduino</a:t>
          </a:r>
        </a:p>
      </dsp:txBody>
      <dsp:txXfrm>
        <a:off x="0" y="2824955"/>
        <a:ext cx="6797675" cy="1412477"/>
      </dsp:txXfrm>
    </dsp:sp>
    <dsp:sp modelId="{A4DBF941-E55F-4F31-A8E5-DFC7592F7AB1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4DF54-F0C2-4C25-A2E9-6A9CBA42A59D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SoftwareSerial.h -&gt; Multi Instance software serial library for Arduino/Wiring</a:t>
          </a:r>
        </a:p>
      </dsp:txBody>
      <dsp:txXfrm>
        <a:off x="0" y="4237433"/>
        <a:ext cx="6797675" cy="1412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2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55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4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3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8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52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7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8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4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35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toryforward.com/sim800l-gsm-module-arduino-commands-library/" TargetMode="External"/><Relationship Id="rId2" Type="http://schemas.openxmlformats.org/officeDocument/2006/relationships/hyperlink" Target="https://lastminuteengineers.com/sim800l-gsm-module-arduino-tutori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ponents101.com/microcontrollers/arduino-uno" TargetMode="External"/><Relationship Id="rId4" Type="http://schemas.openxmlformats.org/officeDocument/2006/relationships/hyperlink" Target="https://www.amazon.ca/dp/B086ZGKDK9/ref=cm_sw_r_wa_apa_i_79TG40BP7MPFDC5C7MCA?_encoding=UTF8&amp;psc=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cuitstoday.com/interfacing-lcd-to-arduino" TargetMode="External"/><Relationship Id="rId2" Type="http://schemas.openxmlformats.org/officeDocument/2006/relationships/hyperlink" Target="https://mechatrofice.com/arduino/keypad-interfacing-with-ardu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ructables.com/Arduino-16x2-LCD-Display-and-4x4-Matrix-Keypad/" TargetMode="External"/><Relationship Id="rId4" Type="http://schemas.openxmlformats.org/officeDocument/2006/relationships/hyperlink" Target="https://lastminuteengineers.com/sim900-gsm-shield-arduino-tutorial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fdcJASjqB0" TargetMode="External"/><Relationship Id="rId2" Type="http://schemas.openxmlformats.org/officeDocument/2006/relationships/hyperlink" Target="https://www.electroniclinic.com/password-door-lock-security-system-using-arduino-and-keypad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3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ectronic components on a white background">
            <a:extLst>
              <a:ext uri="{FF2B5EF4-FFF2-40B4-BE49-F238E27FC236}">
                <a16:creationId xmlns:a16="http://schemas.microsoft.com/office/drawing/2014/main" id="{162EA77B-A998-4EC6-800B-EED3DD36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1" name="Rectangle 55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C4116-E2C7-44B0-80F6-D59932D21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IOT BASED SMART GARAGE DOOR OPENER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52DE4-7EF8-47CF-B33C-2E57AAB09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/>
              <a:t>GROUP-4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11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E2F385AC-4DE6-4A53-9402-52C35ED5A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3" r="1" b="3225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AFA37-03D7-4BF4-ABD8-2094F020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SPECIFICATIONS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052C-FB92-4D57-BF20-ADA5EFEE9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</a:rPr>
              <a:t>4*4 design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</a:rPr>
              <a:t>Voltage rating- 35V DC max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</a:rPr>
              <a:t>Current rating- 100 mA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</a:rPr>
              <a:t>4 Numeric keys, 4 English Keys, 2 Function keys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</a:rPr>
              <a:t>16 inputs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</a:rPr>
              <a:t>Used popularly for password security system</a:t>
            </a:r>
          </a:p>
        </p:txBody>
      </p:sp>
      <p:sp>
        <p:nvSpPr>
          <p:cNvPr id="16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5715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492F0-64F9-4AE9-9632-955CD215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Pin Connections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9A127F2-6DC1-4F45-A9E1-A1E388A268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201183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22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A0A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6A31C-BF33-485E-B19A-9461790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LCD SCREEN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9000A-27F1-401E-9058-1678E69DA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FFFFF"/>
                </a:solidFill>
              </a:rPr>
              <a:t>Can display 20 characters in a row, in total 80 characters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FFFFF"/>
                </a:solidFill>
              </a:rPr>
              <a:t>Can play a role while opening the garage door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FFFFF"/>
                </a:solidFill>
              </a:rPr>
              <a:t>Displays the user inputs as a special character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FFFFF"/>
                </a:solidFill>
              </a:rPr>
              <a:t>Displays messages to the user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BBEB355-25B6-4B42-AB84-5733DE6A5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26" y="640080"/>
            <a:ext cx="621486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2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E34E9-50D6-439C-B43D-6880A90D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66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100"/>
              <a:t>SPECIFICATIONS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0805-D13D-4E8E-827C-0AEFFF3D2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20*4: 20 Columns, 4 Rows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Contains IIC/I2C/TWI serial interface Adapter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Less I/O ports are occupied, only four –Vcc, GND,SDA(Serial Data Line), SCL(Serial Clock Line)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Working voltage: 5V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2027C22-2837-4644-9D70-26131F99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47" y="1403901"/>
            <a:ext cx="6892560" cy="37047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273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694EA-C033-4D45-A687-F2BEDDA1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Pin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6D62-6719-4145-8168-706857318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Vcc -&gt; Vin of Arduino </a:t>
            </a:r>
          </a:p>
          <a:p>
            <a:r>
              <a:rPr lang="en-US" sz="2400" dirty="0"/>
              <a:t>Gnd -&gt; Gnd of Arduino</a:t>
            </a:r>
          </a:p>
          <a:p>
            <a:r>
              <a:rPr lang="en-US" sz="2400" dirty="0"/>
              <a:t>Scl -&gt; A5 pin of Arduino</a:t>
            </a:r>
          </a:p>
          <a:p>
            <a:r>
              <a:rPr lang="en-US" sz="2400" dirty="0"/>
              <a:t>Sda -&gt; A4 pin of Arduino</a:t>
            </a:r>
          </a:p>
          <a:p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645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BCE09-8519-4530-9487-80238536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dirty="0"/>
              <a:t>SIM800L GSM Module</a:t>
            </a:r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19" y="2267421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E02A-854B-4DB3-883F-2B83B256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Plays a part while opening and closing the garage door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 important security feature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Notifies the user via SMS while the garage door is opened or closed or if a wrong password is entered 3 times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Thus, user can be sure about the security and status of garage door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F5364BC-227C-42DD-B2BD-3CA14302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7556686" y="640081"/>
            <a:ext cx="4001315" cy="53144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2935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D05AC-4425-477E-AC86-CF7332C4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SPECIFICATIONS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8C03D-40E9-487C-B5BF-FA6098C74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>
                <a:solidFill>
                  <a:srgbClr val="FFFFFF"/>
                </a:solidFill>
              </a:rPr>
              <a:t>Based on GPRS standard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>
                <a:solidFill>
                  <a:srgbClr val="FFFFFF"/>
                </a:solidFill>
              </a:rPr>
              <a:t>Operating voltage: 5V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>
                <a:solidFill>
                  <a:srgbClr val="FFFFFF"/>
                </a:solidFill>
              </a:rPr>
              <a:t>Compact and stable: Suitable for embedded system design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>
                <a:solidFill>
                  <a:srgbClr val="FFFFFF"/>
                </a:solidFill>
              </a:rPr>
              <a:t>Self projectile card slot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>
                <a:solidFill>
                  <a:srgbClr val="FFFFFF"/>
                </a:solidFill>
              </a:rPr>
              <a:t>Can conveniently change mobile-phone card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>
                <a:solidFill>
                  <a:srgbClr val="FFFFFF"/>
                </a:solidFill>
              </a:rPr>
              <a:t>Use IPX interface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>
                <a:solidFill>
                  <a:srgbClr val="FFFFFF"/>
                </a:solidFill>
              </a:rPr>
              <a:t>Can arbitrarily change the antenna</a:t>
            </a:r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FDD892E-47EA-422D-B575-CE9413EC2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1" b="2"/>
          <a:stretch/>
        </p:blipFill>
        <p:spPr>
          <a:xfrm>
            <a:off x="47050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6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26D91-906C-4D3C-9B39-B5F5D49D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Pin Connections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3A3C27-8116-4143-9E72-FEAE36AE1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905826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921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F72B762-4722-4393-900B-507BAB8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60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74AB0-9E04-47B2-A574-DC1B54BE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Breadboard</a:t>
            </a:r>
          </a:p>
        </p:txBody>
      </p:sp>
      <p:cxnSp>
        <p:nvCxnSpPr>
          <p:cNvPr id="12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2735-28FA-4F1B-ABF8-AA1252E75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 is a construction base for prototyping of electronics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 this interfacing it was used for establishing various connections and for multiple accessing of various pins like 5V power supply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882039E-88D6-412E-A503-00E815C62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" r="5" b="5"/>
          <a:stretch/>
        </p:blipFill>
        <p:spPr>
          <a:xfrm>
            <a:off x="7534656" y="2108200"/>
            <a:ext cx="3621024" cy="36006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182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F70B3C-65FD-433A-9470-31290CE5B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584734" y="0"/>
            <a:ext cx="7607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7234F-8392-4D21-949E-11F7C3FE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800">
                <a:solidFill>
                  <a:srgbClr val="FFFFFF"/>
                </a:solidFill>
              </a:rPr>
              <a:t>INTERFACING GSM MODULE WITH ARDUINO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88C9-F44F-4EE9-8884-FF1570657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356" y="1159565"/>
            <a:ext cx="2938022" cy="44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>
                <a:solidFill>
                  <a:schemeClr val="tx1"/>
                </a:solidFill>
              </a:rPr>
              <a:t>PRESENTED BY- GOPIKRISHNAN KG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A77498-E379-4BB1-A732-752AD4695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426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, electronics, computer, black&#10;&#10;Description automatically generated">
            <a:extLst>
              <a:ext uri="{FF2B5EF4-FFF2-40B4-BE49-F238E27FC236}">
                <a16:creationId xmlns:a16="http://schemas.microsoft.com/office/drawing/2014/main" id="{A2502488-F2F6-4F4A-BBB8-E8E967D47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66" y="905933"/>
            <a:ext cx="903987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32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CE3CF-4CA5-4CED-9D5D-DB0B3C99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Circuit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CECA2FEE-DD2F-4061-8598-0561643B7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9" r="3588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1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4087E5FF-9E41-479E-BFCF-DE21D5CA2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3" b="10617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7E0400-E9ED-46D6-A946-A7B49DB4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A11AB-E933-401A-812E-F3C590FF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Software Part of the interfacing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7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A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E1C858B-9D58-4290-A0AD-B37E4F7FB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8" y="562395"/>
            <a:ext cx="10798572" cy="57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71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CDF37-3997-47DA-BA3D-74B37892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LIBRARIES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3CABB6-7FAE-4817-96FE-439F8E95C0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99320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2196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DEA41-EDF3-4C54-93E9-C18FF523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 Code</a:t>
            </a:r>
          </a:p>
        </p:txBody>
      </p:sp>
      <p:pic>
        <p:nvPicPr>
          <p:cNvPr id="7" name="Graphic 6" descr="Barcode">
            <a:extLst>
              <a:ext uri="{FF2B5EF4-FFF2-40B4-BE49-F238E27FC236}">
                <a16:creationId xmlns:a16="http://schemas.microsoft.com/office/drawing/2014/main" id="{2EABABC1-5504-4B1C-9882-F15ADF82A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9563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4CBB42-543C-4710-A4D0-070D6CE83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4A2A-B98D-4DE3-9137-79A5DC26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24187-B675-415E-BE53-2522D35DD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1400" y="3983831"/>
            <a:ext cx="9525" cy="95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F563C0-64A3-4F42-BC32-E1DAE7B2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C4F74-8CE8-4DEA-9A38-09B62518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142F38-3E4B-4617-8E77-87266F653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3" y="0"/>
            <a:ext cx="12003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3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33B656-B781-4605-AFB1-DF426787F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" b="10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46BB8FC-55D9-4138-A9BC-CD664A9F2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1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96D41-E00E-441A-8254-786269D5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Block Diagram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AAE939B-303A-4DBF-8FB3-A1401910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2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44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D66FAD-4E3C-4C8C-8CE7-E9D466308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1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2906B6-86CA-4C9B-9DE2-C6E185BD1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48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FD190-04AC-45AC-8FD9-DD85045E5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Message received from GSM Module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174D62B-6946-4040-A5A2-1B3ECD54D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" r="-2" b="15570"/>
          <a:stretch/>
        </p:blipFill>
        <p:spPr>
          <a:xfrm>
            <a:off x="50610" y="314961"/>
            <a:ext cx="4635315" cy="67767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30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2174-9189-42C3-8E67-A662573D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74480-BD7B-4C25-A35D-0585EF8A0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lastminuteengineers.com, Send Receive SMS &amp; Call with SIM800L GSM Module &amp; Arduino.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URL:https://lastminuteengineers.com/sim800l-gsm-module-arduino-tutorial/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factforward.com, SIM 800L GSM module with Arduino AT Commands Library.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URL:https://www.factoryforward.com/sim800l-gsm-module-arduino-commands-library/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Amazon.ca, DIY malls 4*4 Matrix Membrane Keypad 16 keys Keyboard Module Array Switch for Arduino Uno R3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https://www.amazon.ca/dp/B086ZGKDK9/ref=cm_sw_r_wa_apa_i_79TG40BP7MPFDC5C7MCA?_encoding=UTF8&amp;psc=1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</a:t>
            </a:r>
            <a:r>
              <a:rPr lang="en-US" sz="1600" i="1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Components101.com, Arduino UNO( 2018, February 18) </a:t>
            </a:r>
            <a:r>
              <a:rPr lang="en-US" sz="16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URL:https://components101.com/microcontrollers/arduino-uno</a:t>
            </a:r>
            <a:endParaRPr lang="en-US" sz="1600" dirty="0">
              <a:solidFill>
                <a:srgbClr val="3131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71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575F-8A0F-4503-BF50-7820E7DB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B2FF-FB32-4E77-972B-130B1D881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Retrieved from </a:t>
            </a:r>
            <a:r>
              <a:rPr lang="en-US" i="1" dirty="0"/>
              <a:t>mechatrofice.com, Keypad Interfacing with Arduino 4*4,4*3 connection and Code </a:t>
            </a:r>
            <a:r>
              <a:rPr lang="en-US" dirty="0">
                <a:hlinkClick r:id="rId2"/>
              </a:rPr>
              <a:t>URL:https://mechatrofice.com/arduino/keypad-interfacing-with-arduino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Retrieved from </a:t>
            </a:r>
            <a:r>
              <a:rPr lang="en-US" i="1" dirty="0"/>
              <a:t>circuitstoday.com , Interfacing LCD to Arduino- Display Text and Characters on LCD Screen using Arduino </a:t>
            </a:r>
            <a:r>
              <a:rPr lang="en-US" dirty="0">
                <a:hlinkClick r:id="rId3"/>
              </a:rPr>
              <a:t>URL:https://www.circuitstoday.com/interfacing-lcd-to-arduino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Retrieved </a:t>
            </a:r>
            <a:r>
              <a:rPr lang="en-US" i="1" dirty="0"/>
              <a:t>from lastminuteengineers.com, Send Receive SMS &amp; Call with SIM900 GSM Shield &amp; Arduino</a:t>
            </a:r>
            <a:r>
              <a:rPr lang="en-US" dirty="0"/>
              <a:t> URL: </a:t>
            </a:r>
            <a:r>
              <a:rPr lang="en-US" dirty="0">
                <a:hlinkClick r:id="rId4"/>
              </a:rPr>
              <a:t>https://lastminuteengineers.com/sim900-gsm-shield-arduino-tutorial/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Retrieved from </a:t>
            </a:r>
            <a:r>
              <a:rPr lang="en-US" i="1" dirty="0"/>
              <a:t>indestructables.com , Arduino 16*2 LCD Display and 4*4 Matrix Keypad </a:t>
            </a:r>
            <a:r>
              <a:rPr lang="en-US" dirty="0">
                <a:hlinkClick r:id="rId5"/>
              </a:rPr>
              <a:t>URL:https://www.instructables.com/Arduino-16x2-LCD-Display-and-4x4-Matrix-Keypad/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92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5C2EC-7C9A-4C2B-8910-F3908F34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0FB81-3808-4F8B-ADF8-23022B11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Retrieved from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electroniclinic.com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URL: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 https://www.electroniclinic.com/password-door-lock-security-system-using-arduino-and-   keypad/</a:t>
            </a:r>
            <a:endParaRPr lang="en-US" dirty="0">
              <a:solidFill>
                <a:schemeClr val="hlink"/>
              </a:solidFill>
              <a:uFill>
                <a:noFill/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Retrieved from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Youtube.com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URL: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https://www.youtube.com/watch?v=wfdcJASjqB0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chemeClr val="hlink"/>
              </a:solidFill>
              <a:uFill>
                <a:noFill/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hlink"/>
              </a:solidFill>
              <a:uFill>
                <a:noFill/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hlink"/>
              </a:solidFill>
              <a:uFill>
                <a:noFill/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8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16585F8C-A3DD-4F38-86EA-4AC322D36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0307-242F-4C52-8129-B3F9BBCFA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8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2A49E-D2DF-478E-A407-7A0EFD38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Why to Interface GSM Module with Arduino?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56558B-4138-499E-AE9E-74E79D5D84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17350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834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4" descr="CPU with binary numbers and blueprint">
            <a:extLst>
              <a:ext uri="{FF2B5EF4-FFF2-40B4-BE49-F238E27FC236}">
                <a16:creationId xmlns:a16="http://schemas.microsoft.com/office/drawing/2014/main" id="{FF7F121E-6862-4ADD-BFEE-A5C17B5CE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8F181-5CD8-4565-9F91-11B66FFA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HARDWARE COMPONENTS USED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8C6F8E-DE06-4636-BFA3-F99F83A94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</a:rPr>
              <a:t>Arduino Uno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</a:rPr>
              <a:t>LCD Screen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</a:rPr>
              <a:t>4*4 Keypad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</a:rPr>
              <a:t>GSM Module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</a:rPr>
              <a:t>Jumper wires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</a:rPr>
              <a:t>Breadboard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</a:rPr>
              <a:t>Host Machine and USB cable</a:t>
            </a:r>
          </a:p>
        </p:txBody>
      </p: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656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0888992-478E-4C4C-A63D-FE633B65F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7E0400-E9ED-46D6-A946-A7B49DB4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5E383-2BD5-4705-9B26-500DAAB9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ARDUINO UNO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19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69EF493-CFF0-45D9-BF2B-430E81A45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0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504FE007-0071-41AA-9F63-EAC4F9D6E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4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3CB60-73F7-4B32-8F8C-5444A1DB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4*4 KEYPAD MATRIX</a:t>
            </a:r>
          </a:p>
        </p:txBody>
      </p:sp>
      <p:pic>
        <p:nvPicPr>
          <p:cNvPr id="9" name="Picture 8" descr="A picture containing electronics, calculator, black&#10;&#10;Description automatically generated">
            <a:extLst>
              <a:ext uri="{FF2B5EF4-FFF2-40B4-BE49-F238E27FC236}">
                <a16:creationId xmlns:a16="http://schemas.microsoft.com/office/drawing/2014/main" id="{FC10448C-54A9-4DA9-BED2-89FC118F4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743277"/>
            <a:ext cx="5115347" cy="505140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CB3C4C-9E69-4652-B760-B4A6D5F38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Can play a role while opening and closing the garage door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Used as an alternative for garage door access in case of internet failure.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Used for entering the password for garage door opening.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Works alongside with LCD display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Once opened, closing of the garage door will be enabled by pressing a keypad key.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1928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1B3022"/>
      </a:dk2>
      <a:lt2>
        <a:srgbClr val="F1F0F3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756FB1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3660</TotalTime>
  <Words>874</Words>
  <Application>Microsoft Office PowerPoint</Application>
  <PresentationFormat>Widescreen</PresentationFormat>
  <Paragraphs>106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Georgia Pro Cond Light</vt:lpstr>
      <vt:lpstr>Speak Pro</vt:lpstr>
      <vt:lpstr>Times New Roman</vt:lpstr>
      <vt:lpstr>Wingdings</vt:lpstr>
      <vt:lpstr>RetrospectVTI</vt:lpstr>
      <vt:lpstr>IOT BASED SMART GARAGE DOOR OPENER</vt:lpstr>
      <vt:lpstr>INTERFACING GSM MODULE WITH ARDUINO UNO</vt:lpstr>
      <vt:lpstr>Block Diagram</vt:lpstr>
      <vt:lpstr>Why to Interface GSM Module with Arduino?</vt:lpstr>
      <vt:lpstr>HARDWARE COMPONENTS USED</vt:lpstr>
      <vt:lpstr>ARDUINO UNO</vt:lpstr>
      <vt:lpstr>PowerPoint Presentation</vt:lpstr>
      <vt:lpstr>PowerPoint Presentation</vt:lpstr>
      <vt:lpstr>4*4 KEYPAD MATRIX</vt:lpstr>
      <vt:lpstr>SPECIFICATIONS</vt:lpstr>
      <vt:lpstr>Pin Connections</vt:lpstr>
      <vt:lpstr>LCD SCREEN</vt:lpstr>
      <vt:lpstr>SPECIFICATIONS</vt:lpstr>
      <vt:lpstr>Pin Connections</vt:lpstr>
      <vt:lpstr>SIM800L GSM Module</vt:lpstr>
      <vt:lpstr>SPECIFICATIONS</vt:lpstr>
      <vt:lpstr>Pin Connections</vt:lpstr>
      <vt:lpstr>PowerPoint Presentation</vt:lpstr>
      <vt:lpstr>Breadboard</vt:lpstr>
      <vt:lpstr>PowerPoint Presentation</vt:lpstr>
      <vt:lpstr>Circuit </vt:lpstr>
      <vt:lpstr>Software Part of the interfacing</vt:lpstr>
      <vt:lpstr>PowerPoint Presentation</vt:lpstr>
      <vt:lpstr>LIBRARIES USED</vt:lpstr>
      <vt:lpstr>C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 received from GSM Module</vt:lpstr>
      <vt:lpstr>References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GARAGE DOOR OPENER</dc:title>
  <dc:creator>gopikrishnan6565@outlook.com</dc:creator>
  <cp:lastModifiedBy>gopikrishnan6565@outlook.com</cp:lastModifiedBy>
  <cp:revision>22</cp:revision>
  <dcterms:created xsi:type="dcterms:W3CDTF">2021-04-14T14:43:30Z</dcterms:created>
  <dcterms:modified xsi:type="dcterms:W3CDTF">2021-04-19T05:23:05Z</dcterms:modified>
</cp:coreProperties>
</file>